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86" r:id="rId1"/>
  </p:sldMasterIdLst>
  <p:sldIdLst>
    <p:sldId id="256" r:id="rId2"/>
    <p:sldId id="257" r:id="rId3"/>
    <p:sldId id="338" r:id="rId4"/>
    <p:sldId id="340" r:id="rId5"/>
    <p:sldId id="342" r:id="rId6"/>
    <p:sldId id="343" r:id="rId7"/>
    <p:sldId id="347" r:id="rId8"/>
    <p:sldId id="415" r:id="rId9"/>
    <p:sldId id="344" r:id="rId10"/>
    <p:sldId id="346" r:id="rId11"/>
    <p:sldId id="348" r:id="rId12"/>
    <p:sldId id="364" r:id="rId13"/>
    <p:sldId id="350" r:id="rId14"/>
    <p:sldId id="351" r:id="rId15"/>
    <p:sldId id="358" r:id="rId16"/>
    <p:sldId id="359" r:id="rId17"/>
    <p:sldId id="352" r:id="rId18"/>
    <p:sldId id="353" r:id="rId19"/>
    <p:sldId id="355" r:id="rId20"/>
    <p:sldId id="363" r:id="rId21"/>
    <p:sldId id="365" r:id="rId22"/>
    <p:sldId id="371" r:id="rId23"/>
    <p:sldId id="419" r:id="rId24"/>
    <p:sldId id="370" r:id="rId25"/>
    <p:sldId id="379" r:id="rId26"/>
    <p:sldId id="375" r:id="rId27"/>
    <p:sldId id="376" r:id="rId28"/>
    <p:sldId id="378" r:id="rId29"/>
    <p:sldId id="380" r:id="rId30"/>
    <p:sldId id="384" r:id="rId31"/>
    <p:sldId id="382" r:id="rId32"/>
    <p:sldId id="422" r:id="rId33"/>
    <p:sldId id="383" r:id="rId34"/>
    <p:sldId id="421" r:id="rId35"/>
    <p:sldId id="388" r:id="rId36"/>
    <p:sldId id="390" r:id="rId37"/>
    <p:sldId id="391" r:id="rId38"/>
    <p:sldId id="392" r:id="rId39"/>
    <p:sldId id="394" r:id="rId40"/>
    <p:sldId id="396" r:id="rId41"/>
    <p:sldId id="397" r:id="rId42"/>
    <p:sldId id="361" r:id="rId43"/>
    <p:sldId id="423" r:id="rId44"/>
    <p:sldId id="407" r:id="rId45"/>
    <p:sldId id="408" r:id="rId46"/>
    <p:sldId id="409" r:id="rId47"/>
    <p:sldId id="420" r:id="rId48"/>
    <p:sldId id="362" r:id="rId49"/>
    <p:sldId id="401" r:id="rId50"/>
    <p:sldId id="414" r:id="rId51"/>
    <p:sldId id="406" r:id="rId52"/>
    <p:sldId id="403" r:id="rId53"/>
    <p:sldId id="399" r:id="rId54"/>
    <p:sldId id="404" r:id="rId55"/>
    <p:sldId id="405" r:id="rId56"/>
  </p:sldIdLst>
  <p:sldSz cx="12192000" cy="6858000"/>
  <p:notesSz cx="6858000" cy="9144000"/>
  <p:embeddedFontLst>
    <p:embeddedFont>
      <p:font typeface="Candara" pitchFamily="34" charset="0"/>
      <p:regular r:id="rId57"/>
      <p:bold r:id="rId58"/>
      <p:italic r:id="rId59"/>
      <p:boldItalic r:id="rId60"/>
    </p:embeddedFont>
    <p:embeddedFont>
      <p:font typeface="Wingdings 2" pitchFamily="18" charset="2"/>
      <p:regular r:id="rId61"/>
    </p:embeddedFont>
    <p:embeddedFont>
      <p:font typeface="Trebuchet MS" pitchFamily="34" charset="0"/>
      <p:regular r:id="rId62"/>
      <p:bold r:id="rId63"/>
      <p:italic r:id="rId64"/>
      <p:boldItalic r:id="rId65"/>
    </p:embeddedFont>
    <p:embeddedFont>
      <p:font typeface="Franklin Gothic Book" pitchFamily="34" charset="0"/>
      <p:regular r:id="rId66"/>
      <p:italic r:id="rId67"/>
    </p:embeddedFont>
    <p:embeddedFont>
      <p:font typeface="ＭＳ Ｐゴシック" pitchFamily="34" charset="-128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718" autoAdjust="0"/>
  </p:normalViewPr>
  <p:slideViewPr>
    <p:cSldViewPr snapToGrid="0" snapToObjects="1">
      <p:cViewPr>
        <p:scale>
          <a:sx n="75" d="100"/>
          <a:sy n="75" d="100"/>
        </p:scale>
        <p:origin x="-1296" y="-7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8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303464" y="2279650"/>
            <a:ext cx="7583487" cy="1409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Sveti Duh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303464" y="3765550"/>
            <a:ext cx="7583487" cy="1873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indent="0" algn="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4800" b="1" dirty="0">
                <a:ln w="50800"/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u </a:t>
            </a:r>
            <a:r>
              <a:rPr lang="en-US" sz="4800" b="1" dirty="0" err="1">
                <a:ln w="50800"/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Novom</a:t>
            </a:r>
            <a:r>
              <a:rPr lang="en-US" sz="4800" b="1" dirty="0">
                <a:ln w="50800"/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 smtClean="0">
                <a:ln w="50800"/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Zavetu</a:t>
            </a:r>
            <a:endParaRPr lang="en-US" sz="4800" b="1" dirty="0">
              <a:ln w="50800"/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3200" b="1" dirty="0" err="1">
                <a:ln w="5080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Trojedno</a:t>
            </a:r>
            <a:r>
              <a:rPr lang="en-US" sz="3200" b="1" dirty="0">
                <a:ln w="5080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smtClean="0">
                <a:ln w="5080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Bo</a:t>
            </a:r>
            <a:r>
              <a:rPr lang="sr-Latn-RS" sz="3200" b="1" dirty="0" smtClean="0">
                <a:ln w="5080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ž</a:t>
            </a:r>
            <a:r>
              <a:rPr lang="en-US" sz="3200" b="1" dirty="0" err="1" smtClean="0">
                <a:ln w="5080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anstvo</a:t>
            </a:r>
            <a:r>
              <a:rPr lang="en-US" sz="3200" b="1" dirty="0" smtClean="0">
                <a:ln w="5080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>
                <a:ln w="5080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u </a:t>
            </a:r>
            <a:r>
              <a:rPr lang="en-US" sz="3200" b="1" dirty="0" err="1">
                <a:ln w="5080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Bibliji</a:t>
            </a:r>
            <a:endParaRPr lang="en-US" sz="3200" b="1" dirty="0">
              <a:ln w="5080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seminary_au_v_blu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159" y="414879"/>
            <a:ext cx="2633579" cy="6583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972015" y="58329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1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1" y="1917700"/>
            <a:ext cx="8864600" cy="4610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Uloga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smtClean="0">
                <a:solidFill>
                  <a:srgbClr val="000000"/>
                </a:solidFill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anstvu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sr-Latn-RS" sz="3200" b="1" dirty="0" smtClean="0">
                <a:solidFill>
                  <a:srgbClr val="000000"/>
                </a:solidFill>
              </a:rPr>
              <a:t>da se on ponaša </a:t>
            </a:r>
            <a:r>
              <a:rPr lang="en-US" sz="3200" b="1" dirty="0" err="1" smtClean="0">
                <a:solidFill>
                  <a:srgbClr val="FF0000"/>
                </a:solidFill>
              </a:rPr>
              <a:t>kao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izvr</a:t>
            </a:r>
            <a:r>
              <a:rPr lang="sr-Latn-RS" sz="3200" b="1" dirty="0" smtClean="0">
                <a:solidFill>
                  <a:srgbClr val="FF0000"/>
                </a:solidFill>
              </a:rPr>
              <a:t>š</a:t>
            </a:r>
            <a:r>
              <a:rPr lang="en-US" sz="3200" b="1" dirty="0" err="1" smtClean="0">
                <a:solidFill>
                  <a:srgbClr val="FF0000"/>
                </a:solidFill>
              </a:rPr>
              <a:t>itelj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Sveti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Duh je </a:t>
            </a:r>
            <a:r>
              <a:rPr lang="sr-Latn-RS" sz="3200" b="1" dirty="0" err="1">
                <a:solidFill>
                  <a:srgbClr val="000000"/>
                </a:solidFill>
              </a:rPr>
              <a:t>H</a:t>
            </a:r>
            <a:r>
              <a:rPr lang="en-US" sz="3200" b="1" dirty="0" err="1" smtClean="0">
                <a:solidFill>
                  <a:srgbClr val="000000"/>
                </a:solidFill>
              </a:rPr>
              <a:t>ristov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predstavnik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err="1" smtClean="0">
                <a:solidFill>
                  <a:srgbClr val="000000"/>
                </a:solidFill>
              </a:rPr>
              <a:t>na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em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svetu</a:t>
            </a:r>
            <a:r>
              <a:rPr lang="en-US" sz="3200" b="1" dirty="0">
                <a:solidFill>
                  <a:srgbClr val="000000"/>
                </a:solidFill>
              </a:rPr>
              <a:t>, da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izvr</a:t>
            </a:r>
            <a:r>
              <a:rPr lang="sr-Latn-RS" sz="3200" b="1" u="sng" dirty="0" smtClean="0">
                <a:solidFill>
                  <a:schemeClr val="tx1"/>
                </a:solidFill>
              </a:rPr>
              <a:t>š</a:t>
            </a:r>
            <a:r>
              <a:rPr lang="en-US" sz="3200" b="1" u="sng" dirty="0" smtClean="0">
                <a:solidFill>
                  <a:schemeClr val="tx1"/>
                </a:solidFill>
              </a:rPr>
              <a:t>i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bo</a:t>
            </a:r>
            <a:r>
              <a:rPr lang="sr-Latn-RS" sz="3200" b="1" u="sng" dirty="0" smtClean="0">
                <a:solidFill>
                  <a:schemeClr val="tx1"/>
                </a:solidFill>
              </a:rPr>
              <a:t>ž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ansku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nameru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da </a:t>
            </a:r>
            <a:r>
              <a:rPr lang="en-US" sz="3200" b="1" dirty="0" err="1">
                <a:solidFill>
                  <a:srgbClr val="000000"/>
                </a:solidFill>
              </a:rPr>
              <a:t>donese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palom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oveku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silu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odozgo</a:t>
            </a:r>
            <a:r>
              <a:rPr lang="en-US" sz="3200" b="1" dirty="0">
                <a:solidFill>
                  <a:srgbClr val="000000"/>
                </a:solidFill>
              </a:rPr>
              <a:t> da bi on </a:t>
            </a:r>
            <a:r>
              <a:rPr lang="en-US" sz="3200" b="1" dirty="0" err="1">
                <a:solidFill>
                  <a:srgbClr val="000000"/>
                </a:solidFill>
              </a:rPr>
              <a:t>mogao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biti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pobednik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>
                <a:solidFill>
                  <a:srgbClr val="000000"/>
                </a:solidFill>
              </a:rPr>
              <a:t>Svi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u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smtClean="0">
                <a:solidFill>
                  <a:srgbClr val="000000"/>
                </a:solidFill>
              </a:rPr>
              <a:t>u </a:t>
            </a:r>
            <a:r>
              <a:rPr lang="en-US" sz="3200" b="1" dirty="0" err="1">
                <a:solidFill>
                  <a:srgbClr val="000000"/>
                </a:solidFill>
              </a:rPr>
              <a:t>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zavet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Isusom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H</a:t>
            </a:r>
            <a:r>
              <a:rPr lang="en-US" sz="3200" b="1" dirty="0" err="1" smtClean="0">
                <a:solidFill>
                  <a:srgbClr val="000000"/>
                </a:solidFill>
              </a:rPr>
              <a:t>ristom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postaju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ja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deca</a:t>
            </a:r>
            <a:r>
              <a:rPr lang="en-US" sz="3200" b="1" dirty="0">
                <a:solidFill>
                  <a:srgbClr val="000000"/>
                </a:solidFill>
              </a:rPr>
              <a:t>” </a:t>
            </a:r>
            <a:r>
              <a:rPr lang="en-US" sz="3200" b="1" dirty="0" smtClean="0">
                <a:solidFill>
                  <a:srgbClr val="000000"/>
                </a:solidFill>
              </a:rPr>
              <a:t>(</a:t>
            </a:r>
            <a:r>
              <a:rPr lang="sr-Latn-RS" sz="3200" b="1" i="1" dirty="0" smtClean="0">
                <a:solidFill>
                  <a:srgbClr val="000000"/>
                </a:solidFill>
              </a:rPr>
              <a:t>Rukopisi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>
                <a:solidFill>
                  <a:srgbClr val="000000"/>
                </a:solidFill>
              </a:rPr>
              <a:t>57, 1907). </a:t>
            </a:r>
            <a:endParaRPr lang="en-US" sz="3200" b="1" spc="-2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1" y="2247900"/>
            <a:ext cx="8496299" cy="55626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r-Latn-RS" sz="3200" b="1" dirty="0" smtClean="0">
                <a:solidFill>
                  <a:schemeClr val="tx1"/>
                </a:solidFill>
              </a:rPr>
              <a:t>„</a:t>
            </a:r>
            <a:r>
              <a:rPr lang="en-US" sz="3200" b="1" dirty="0" smtClean="0">
                <a:solidFill>
                  <a:schemeClr val="tx1"/>
                </a:solidFill>
              </a:rPr>
              <a:t>U </a:t>
            </a:r>
            <a:r>
              <a:rPr lang="en-US" sz="3200" b="1" dirty="0" err="1">
                <a:solidFill>
                  <a:schemeClr val="tx1"/>
                </a:solidFill>
              </a:rPr>
              <a:t>Bibliji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osobine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Svetog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Duha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osobine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Boga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On je </a:t>
            </a:r>
            <a:r>
              <a:rPr lang="en-US" sz="3200" b="1" dirty="0" err="1" smtClean="0">
                <a:solidFill>
                  <a:schemeClr val="tx1"/>
                </a:solidFill>
              </a:rPr>
              <a:t>svugde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prisutan</a:t>
            </a:r>
            <a:r>
              <a:rPr lang="en-US" sz="3200" b="1" dirty="0">
                <a:solidFill>
                  <a:schemeClr val="tx1"/>
                </a:solidFill>
              </a:rPr>
              <a:t> (</a:t>
            </a:r>
            <a:r>
              <a:rPr lang="en-US" sz="3200" b="1" dirty="0" smtClean="0">
                <a:solidFill>
                  <a:schemeClr val="tx1"/>
                </a:solidFill>
              </a:rPr>
              <a:t>Ps</a:t>
            </a:r>
            <a:r>
              <a:rPr lang="sr-Latn-RS" sz="3200" b="1" dirty="0" smtClean="0">
                <a:solidFill>
                  <a:schemeClr val="tx1"/>
                </a:solidFill>
              </a:rPr>
              <a:t>almi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139:7-10)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On je </a:t>
            </a:r>
            <a:r>
              <a:rPr lang="en-US" sz="3200" b="1" dirty="0" err="1" smtClean="0">
                <a:solidFill>
                  <a:schemeClr val="tx1"/>
                </a:solidFill>
              </a:rPr>
              <a:t>sveznaju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i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sr-Latn-R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</a:rPr>
              <a:t>Kor</a:t>
            </a:r>
            <a:r>
              <a:rPr lang="sr-Latn-RS" sz="3200" b="1" dirty="0" smtClean="0">
                <a:solidFill>
                  <a:schemeClr val="tx1"/>
                </a:solidFill>
              </a:rPr>
              <a:t>inćanima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2:10-11)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4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051" y="2127250"/>
            <a:ext cx="8616949" cy="391795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dirty="0" err="1">
                <a:solidFill>
                  <a:srgbClr val="000000"/>
                </a:solidFill>
              </a:rPr>
              <a:t>Starom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Novom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Zavetu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i Bog se </a:t>
            </a:r>
            <a:r>
              <a:rPr lang="sr-Latn-RS" sz="3200" b="1" dirty="0" err="1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esto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spominju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naizmeni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no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3200" b="1" u="sng" dirty="0" err="1">
                <a:solidFill>
                  <a:srgbClr val="000000"/>
                </a:solidFill>
              </a:rPr>
              <a:t>Paralela</a:t>
            </a:r>
            <a:r>
              <a:rPr lang="en-US" sz="3200" b="1" u="sng" dirty="0">
                <a:solidFill>
                  <a:srgbClr val="000000"/>
                </a:solidFill>
              </a:rPr>
              <a:t> u </a:t>
            </a:r>
            <a:r>
              <a:rPr lang="en-US" sz="3200" b="1" u="sng" dirty="0" smtClean="0">
                <a:solidFill>
                  <a:srgbClr val="000000"/>
                </a:solidFill>
              </a:rPr>
              <a:t>2</a:t>
            </a:r>
            <a:r>
              <a:rPr lang="sr-Latn-RS" sz="3200" b="1" u="sng" dirty="0" smtClean="0">
                <a:solidFill>
                  <a:srgbClr val="000000"/>
                </a:solidFill>
              </a:rPr>
              <a:t>. 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Samu</a:t>
            </a:r>
            <a:r>
              <a:rPr lang="sr-Latn-RS" sz="3200" b="1" u="sng" dirty="0" smtClean="0">
                <a:solidFill>
                  <a:srgbClr val="000000"/>
                </a:solidFill>
              </a:rPr>
              <a:t>i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lovoj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>
                <a:solidFill>
                  <a:srgbClr val="000000"/>
                </a:solidFill>
              </a:rPr>
              <a:t>23:2-3</a:t>
            </a:r>
          </a:p>
          <a:p>
            <a:pPr marL="0" indent="0">
              <a:buNone/>
            </a:pPr>
            <a:r>
              <a:rPr lang="sr-Latn-RS" sz="3200" b="1" dirty="0" smtClean="0">
                <a:solidFill>
                  <a:srgbClr val="FF0000"/>
                </a:solidFill>
              </a:rPr>
              <a:t>„</a:t>
            </a:r>
            <a:r>
              <a:rPr lang="en-US" sz="3200" b="1" dirty="0" smtClean="0">
                <a:solidFill>
                  <a:srgbClr val="FF0000"/>
                </a:solidFill>
              </a:rPr>
              <a:t>Duh </a:t>
            </a:r>
            <a:r>
              <a:rPr lang="en-US" sz="3200" b="1" dirty="0" err="1">
                <a:solidFill>
                  <a:srgbClr val="FF0000"/>
                </a:solidFill>
              </a:rPr>
              <a:t>Gospodnji</a:t>
            </a:r>
            <a:r>
              <a:rPr lang="en-US" sz="3200" b="1" dirty="0">
                <a:solidFill>
                  <a:srgbClr val="FF0000"/>
                </a:solidFill>
              </a:rPr>
              <a:t> je </a:t>
            </a:r>
            <a:r>
              <a:rPr lang="en-US" sz="3200" b="1" dirty="0" err="1">
                <a:solidFill>
                  <a:srgbClr val="FF0000"/>
                </a:solidFill>
              </a:rPr>
              <a:t>govorio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kroz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mene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>
                <a:solidFill>
                  <a:srgbClr val="000000"/>
                </a:solidFill>
              </a:rPr>
              <a:t>i </a:t>
            </a:r>
            <a:r>
              <a:rPr lang="en-US" sz="3200" b="1" dirty="0" err="1">
                <a:solidFill>
                  <a:srgbClr val="000000"/>
                </a:solidFill>
              </a:rPr>
              <a:t>Njegova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bila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mom </a:t>
            </a:r>
            <a:r>
              <a:rPr lang="en-US" sz="3200" b="1" dirty="0" err="1">
                <a:solidFill>
                  <a:srgbClr val="000000"/>
                </a:solidFill>
              </a:rPr>
              <a:t>jeziku</a:t>
            </a:r>
            <a:r>
              <a:rPr lang="en-US" sz="3200" b="1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Bog </a:t>
            </a:r>
            <a:r>
              <a:rPr lang="en-US" sz="3200" b="1" dirty="0" err="1" smtClean="0">
                <a:solidFill>
                  <a:srgbClr val="FF0000"/>
                </a:solidFill>
              </a:rPr>
              <a:t>Izra</a:t>
            </a:r>
            <a:r>
              <a:rPr lang="sr-Latn-RS" sz="3200" b="1" dirty="0" smtClean="0">
                <a:solidFill>
                  <a:srgbClr val="FF0000"/>
                </a:solidFill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</a:rPr>
              <a:t>l</a:t>
            </a:r>
            <a:r>
              <a:rPr lang="sr-Latn-RS" sz="3200" b="1" dirty="0" smtClean="0">
                <a:solidFill>
                  <a:srgbClr val="FF0000"/>
                </a:solidFill>
              </a:rPr>
              <a:t>j</a:t>
            </a:r>
            <a:r>
              <a:rPr lang="sr-Latn-RS" sz="3200" b="1" dirty="0" smtClean="0">
                <a:solidFill>
                  <a:srgbClr val="FF0000"/>
                </a:solidFill>
              </a:rPr>
              <a:t>ev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je </a:t>
            </a:r>
            <a:r>
              <a:rPr lang="en-US" sz="3200" b="1" dirty="0" err="1">
                <a:solidFill>
                  <a:srgbClr val="FF0000"/>
                </a:solidFill>
              </a:rPr>
              <a:t>rekao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000000"/>
                </a:solidFill>
              </a:rPr>
              <a:t>Stena </a:t>
            </a:r>
            <a:r>
              <a:rPr lang="en-US" sz="3200" b="1" dirty="0" err="1" smtClean="0">
                <a:solidFill>
                  <a:srgbClr val="000000"/>
                </a:solidFill>
              </a:rPr>
              <a:t>Izr</a:t>
            </a:r>
            <a:r>
              <a:rPr lang="sr-Latn-RS" sz="3200" b="1" dirty="0" smtClean="0">
                <a:solidFill>
                  <a:srgbClr val="000000"/>
                </a:solidFill>
              </a:rPr>
              <a:t>ai</a:t>
            </a:r>
            <a:r>
              <a:rPr lang="en-US" sz="3200" b="1" dirty="0" smtClean="0">
                <a:solidFill>
                  <a:srgbClr val="000000"/>
                </a:solidFill>
              </a:rPr>
              <a:t>l</a:t>
            </a:r>
            <a:r>
              <a:rPr lang="sr-Latn-RS" sz="3200" b="1" dirty="0" smtClean="0">
                <a:solidFill>
                  <a:srgbClr val="000000"/>
                </a:solidFill>
              </a:rPr>
              <a:t>j</a:t>
            </a:r>
            <a:r>
              <a:rPr lang="en-US" sz="3200" b="1" dirty="0" smtClean="0">
                <a:solidFill>
                  <a:srgbClr val="000000"/>
                </a:solidFill>
              </a:rPr>
              <a:t>a </a:t>
            </a:r>
            <a:r>
              <a:rPr lang="en-US" sz="3200" b="1" dirty="0">
                <a:solidFill>
                  <a:srgbClr val="000000"/>
                </a:solidFill>
              </a:rPr>
              <a:t>mi je </a:t>
            </a:r>
            <a:r>
              <a:rPr lang="en-US" sz="3200" b="1" dirty="0" err="1">
                <a:solidFill>
                  <a:srgbClr val="000000"/>
                </a:solidFill>
              </a:rPr>
              <a:t>rekla</a:t>
            </a:r>
            <a:r>
              <a:rPr lang="en-US" sz="3200" b="1" dirty="0">
                <a:solidFill>
                  <a:srgbClr val="000000"/>
                </a:solidFill>
              </a:rPr>
              <a:t>.”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6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051" y="2247900"/>
            <a:ext cx="8496299" cy="35433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Prema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Delima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>
                <a:solidFill>
                  <a:srgbClr val="000000"/>
                </a:solidFill>
              </a:rPr>
              <a:t>5:3-4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lagati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Du</a:t>
            </a:r>
            <a:r>
              <a:rPr lang="sr-Latn-RS" sz="3200" b="1" dirty="0" smtClean="0">
                <a:solidFill>
                  <a:srgbClr val="000000"/>
                </a:solidFill>
              </a:rPr>
              <a:t>h</a:t>
            </a:r>
            <a:r>
              <a:rPr lang="en-US" sz="3200" b="1" dirty="0" smtClean="0">
                <a:solidFill>
                  <a:srgbClr val="000000"/>
                </a:solidFill>
              </a:rPr>
              <a:t>u </a:t>
            </a:r>
            <a:r>
              <a:rPr lang="en-US" sz="3200" b="1" dirty="0" err="1" smtClean="0">
                <a:solidFill>
                  <a:srgbClr val="000000"/>
                </a:solidFill>
              </a:rPr>
              <a:t>zna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 err="1">
                <a:solidFill>
                  <a:srgbClr val="000000"/>
                </a:solidFill>
              </a:rPr>
              <a:t>lagati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Bogu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Petar</a:t>
            </a:r>
            <a:r>
              <a:rPr lang="en-US" sz="3200" b="1" dirty="0" smtClean="0">
                <a:solidFill>
                  <a:srgbClr val="000000"/>
                </a:solidFill>
              </a:rPr>
              <a:t> 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 err="1" smtClean="0">
                <a:solidFill>
                  <a:srgbClr val="000000"/>
                </a:solidFill>
              </a:rPr>
              <a:t>Ananija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za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sr-Latn-RS" sz="3200" b="1" dirty="0" smtClean="0">
                <a:solidFill>
                  <a:srgbClr val="000000"/>
                </a:solidFill>
              </a:rPr>
              <a:t>s</a:t>
            </a:r>
            <a:r>
              <a:rPr lang="en-US" sz="3200" b="1" dirty="0" err="1" smtClean="0">
                <a:solidFill>
                  <a:srgbClr val="000000"/>
                </a:solidFill>
              </a:rPr>
              <a:t>otona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stavio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err="1">
                <a:solidFill>
                  <a:srgbClr val="000000"/>
                </a:solidFill>
              </a:rPr>
              <a:t>tvoje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srce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</a:rPr>
              <a:t>la</a:t>
            </a:r>
            <a:r>
              <a:rPr lang="sr-Latn-RS" sz="3200" b="1" dirty="0" smtClean="0">
                <a:solidFill>
                  <a:srgbClr val="FF0000"/>
                </a:solidFill>
              </a:rPr>
              <a:t>ž</a:t>
            </a: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sr-Latn-RS" sz="3200" b="1" dirty="0" smtClean="0">
                <a:solidFill>
                  <a:srgbClr val="FF0000"/>
                </a:solidFill>
              </a:rPr>
              <a:t>š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Svetom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Duhu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zadr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smtClean="0">
                <a:solidFill>
                  <a:srgbClr val="000000"/>
                </a:solidFill>
              </a:rPr>
              <a:t>i</a:t>
            </a:r>
            <a:r>
              <a:rPr lang="sr-Latn-RS" sz="3200" b="1" dirty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sebe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ne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 err="1" smtClean="0">
                <a:solidFill>
                  <a:srgbClr val="000000"/>
                </a:solidFill>
              </a:rPr>
              <a:t>novca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od </a:t>
            </a:r>
            <a:r>
              <a:rPr lang="en-US" sz="3200" b="1" dirty="0" err="1">
                <a:solidFill>
                  <a:srgbClr val="000000"/>
                </a:solidFill>
              </a:rPr>
              <a:t>njive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prodao</a:t>
            </a:r>
            <a:r>
              <a:rPr lang="en-US" sz="3200" b="1" dirty="0" smtClean="0">
                <a:solidFill>
                  <a:srgbClr val="000000"/>
                </a:solidFill>
              </a:rPr>
              <a:t>?</a:t>
            </a:r>
            <a:r>
              <a:rPr lang="sr-Latn-RS" sz="3200" b="1" dirty="0" smtClean="0">
                <a:solidFill>
                  <a:srgbClr val="000000"/>
                </a:solidFill>
              </a:rPr>
              <a:t>...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Ti nisi </a:t>
            </a:r>
            <a:r>
              <a:rPr lang="sr-Latn-R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</a:rPr>
              <a:t>lagao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ljudima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nego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Bogu</a:t>
            </a:r>
            <a:r>
              <a:rPr lang="en-US" sz="3200" b="1" dirty="0">
                <a:solidFill>
                  <a:srgbClr val="000000"/>
                </a:solidFill>
              </a:rPr>
              <a:t>.’”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2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1" y="1854200"/>
            <a:ext cx="8839199" cy="40894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U </a:t>
            </a:r>
            <a:r>
              <a:rPr lang="en-US" sz="3200" b="1" u="sng" dirty="0" smtClean="0">
                <a:solidFill>
                  <a:schemeClr val="tx1"/>
                </a:solidFill>
              </a:rPr>
              <a:t>1</a:t>
            </a:r>
            <a:r>
              <a:rPr lang="sr-Latn-RS" sz="3200" b="1" u="sng" dirty="0" smtClean="0">
                <a:solidFill>
                  <a:schemeClr val="tx1"/>
                </a:solidFill>
              </a:rPr>
              <a:t>.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Korin</a:t>
            </a:r>
            <a:r>
              <a:rPr lang="sr-Latn-RS" sz="3200" b="1" u="sng" dirty="0" smtClean="0">
                <a:solidFill>
                  <a:schemeClr val="tx1"/>
                </a:solidFill>
              </a:rPr>
              <a:t>ć</a:t>
            </a:r>
            <a:r>
              <a:rPr lang="en-US" sz="3200" b="1" u="sng" dirty="0" smtClean="0">
                <a:solidFill>
                  <a:schemeClr val="tx1"/>
                </a:solidFill>
              </a:rPr>
              <a:t>anima </a:t>
            </a:r>
            <a:r>
              <a:rPr lang="en-US" sz="3200" b="1" u="sng" dirty="0">
                <a:solidFill>
                  <a:schemeClr val="tx1"/>
                </a:solidFill>
              </a:rPr>
              <a:t>12:11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Sveti</a:t>
            </a:r>
            <a:r>
              <a:rPr lang="en-US" sz="3200" b="1" dirty="0">
                <a:solidFill>
                  <a:schemeClr val="tx1"/>
                </a:solidFill>
              </a:rPr>
              <a:t> Duh </a:t>
            </a:r>
            <a:r>
              <a:rPr lang="en-US" sz="3200" b="1" dirty="0" err="1">
                <a:solidFill>
                  <a:schemeClr val="tx1"/>
                </a:solidFill>
              </a:rPr>
              <a:t>daje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duhovne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darove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  <a:r>
              <a:rPr lang="sr-Latn-RS" sz="3200" b="1" dirty="0" smtClean="0">
                <a:solidFill>
                  <a:schemeClr val="tx1"/>
                </a:solidFill>
              </a:rPr>
              <a:t>„</a:t>
            </a:r>
            <a:r>
              <a:rPr lang="en-US" sz="3200" b="1" dirty="0" smtClean="0">
                <a:solidFill>
                  <a:schemeClr val="tx1"/>
                </a:solidFill>
              </a:rPr>
              <a:t>Ali </a:t>
            </a:r>
            <a:r>
              <a:rPr lang="en-US" sz="3200" b="1" dirty="0" err="1">
                <a:solidFill>
                  <a:schemeClr val="tx1"/>
                </a:solidFill>
              </a:rPr>
              <a:t>jedan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te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isti</a:t>
            </a:r>
            <a:r>
              <a:rPr lang="en-US" sz="3200" b="1" dirty="0">
                <a:solidFill>
                  <a:srgbClr val="FF0000"/>
                </a:solidFill>
              </a:rPr>
              <a:t> Duh </a:t>
            </a:r>
            <a:r>
              <a:rPr lang="sr-Latn-RS" sz="3200" b="1" dirty="0" smtClean="0">
                <a:solidFill>
                  <a:srgbClr val="FF0000"/>
                </a:solidFill>
              </a:rPr>
              <a:t>čini </a:t>
            </a:r>
            <a:r>
              <a:rPr lang="en-US" sz="3200" b="1" dirty="0" err="1" smtClean="0">
                <a:solidFill>
                  <a:srgbClr val="FF0000"/>
                </a:solidFill>
              </a:rPr>
              <a:t>sve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ove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stvari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</a:rPr>
              <a:t>razdeljuju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i </a:t>
            </a:r>
            <a:r>
              <a:rPr lang="en-US" sz="3200" b="1" dirty="0" err="1" smtClean="0">
                <a:solidFill>
                  <a:schemeClr val="tx1"/>
                </a:solidFill>
              </a:rPr>
              <a:t>svakom</a:t>
            </a:r>
            <a:r>
              <a:rPr lang="sr-Latn-RS" sz="3200" b="1" dirty="0" smtClean="0">
                <a:solidFill>
                  <a:schemeClr val="tx1"/>
                </a:solidFill>
              </a:rPr>
              <a:t>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pojedina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smtClean="0">
                <a:solidFill>
                  <a:schemeClr val="tx1"/>
                </a:solidFill>
              </a:rPr>
              <a:t>no  </a:t>
            </a:r>
            <a:r>
              <a:rPr lang="en-US" sz="3200" b="1" dirty="0" err="1">
                <a:solidFill>
                  <a:schemeClr val="tx1"/>
                </a:solidFill>
              </a:rPr>
              <a:t>upravo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onako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kako</a:t>
            </a:r>
            <a:r>
              <a:rPr lang="en-US" sz="3200" b="1" dirty="0">
                <a:solidFill>
                  <a:schemeClr val="tx1"/>
                </a:solidFill>
              </a:rPr>
              <a:t> je </a:t>
            </a:r>
            <a:r>
              <a:rPr lang="en-US" sz="3200" b="1" dirty="0" err="1">
                <a:solidFill>
                  <a:schemeClr val="tx1"/>
                </a:solidFill>
              </a:rPr>
              <a:t>Njegova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volja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r>
              <a:rPr lang="sr-Latn-RS" sz="3200" b="1" dirty="0" smtClean="0">
                <a:solidFill>
                  <a:schemeClr val="tx1"/>
                </a:solidFill>
              </a:rPr>
              <a:t>.</a:t>
            </a:r>
            <a:r>
              <a:rPr lang="en-U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>
                <a:solidFill>
                  <a:schemeClr val="tx1"/>
                </a:solidFill>
              </a:rPr>
              <a:t>“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Me</a:t>
            </a:r>
            <a:r>
              <a:rPr lang="sr-Latn-RS" sz="3200" b="1" dirty="0" smtClean="0">
                <a:solidFill>
                  <a:schemeClr val="tx1"/>
                </a:solidFill>
              </a:rPr>
              <a:t>đ</a:t>
            </a:r>
            <a:r>
              <a:rPr lang="en-US" sz="3200" b="1" dirty="0" err="1" smtClean="0">
                <a:solidFill>
                  <a:schemeClr val="tx1"/>
                </a:solidFill>
              </a:rPr>
              <a:t>utim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sr-Latn-RS" sz="3200" b="1" u="sng" dirty="0" smtClean="0">
                <a:solidFill>
                  <a:schemeClr val="tx1"/>
                </a:solidFill>
              </a:rPr>
              <a:t>stih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>
                <a:solidFill>
                  <a:schemeClr val="tx1"/>
                </a:solidFill>
              </a:rPr>
              <a:t>28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ka</a:t>
            </a:r>
            <a:r>
              <a:rPr lang="sr-Latn-RS" sz="3200" b="1" u="sng" dirty="0" smtClean="0">
                <a:solidFill>
                  <a:schemeClr val="tx1"/>
                </a:solidFill>
              </a:rPr>
              <a:t>ž</a:t>
            </a:r>
            <a:r>
              <a:rPr lang="en-US" sz="3200" b="1" u="sng" dirty="0" smtClean="0">
                <a:solidFill>
                  <a:schemeClr val="tx1"/>
                </a:solidFill>
              </a:rPr>
              <a:t>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da je Bog </a:t>
            </a:r>
            <a:r>
              <a:rPr lang="en-US" sz="3200" b="1" dirty="0" err="1">
                <a:solidFill>
                  <a:schemeClr val="tx1"/>
                </a:solidFill>
              </a:rPr>
              <a:t>taj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koji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dodeljuje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razne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slu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smtClean="0">
                <a:solidFill>
                  <a:schemeClr val="tx1"/>
                </a:solidFill>
              </a:rPr>
              <a:t>be </a:t>
            </a:r>
            <a:r>
              <a:rPr lang="en-US" sz="3200" b="1" dirty="0">
                <a:solidFill>
                  <a:schemeClr val="tx1"/>
                </a:solidFill>
              </a:rPr>
              <a:t>u </a:t>
            </a:r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sr-Latn-RS" sz="3200" b="1" dirty="0" smtClean="0">
                <a:solidFill>
                  <a:schemeClr val="tx1"/>
                </a:solidFill>
              </a:rPr>
              <a:t>rk</a:t>
            </a:r>
            <a:r>
              <a:rPr lang="en-US" sz="3200" b="1" dirty="0" smtClean="0">
                <a:solidFill>
                  <a:schemeClr val="tx1"/>
                </a:solidFill>
              </a:rPr>
              <a:t>vi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  <a:r>
              <a:rPr lang="sr-Latn-RS" sz="3200" b="1" dirty="0" smtClean="0">
                <a:solidFill>
                  <a:schemeClr val="tx1"/>
                </a:solidFill>
              </a:rPr>
              <a:t>„</a:t>
            </a:r>
            <a:r>
              <a:rPr lang="en-US" sz="3200" b="1" dirty="0" smtClean="0">
                <a:solidFill>
                  <a:schemeClr val="tx1"/>
                </a:solidFill>
              </a:rPr>
              <a:t>I </a:t>
            </a:r>
            <a:r>
              <a:rPr lang="en-US" sz="3200" b="1" dirty="0" err="1">
                <a:solidFill>
                  <a:srgbClr val="FF0000"/>
                </a:solidFill>
              </a:rPr>
              <a:t>Gospod</a:t>
            </a:r>
            <a:r>
              <a:rPr lang="en-US" sz="3200" b="1" dirty="0">
                <a:solidFill>
                  <a:srgbClr val="FF0000"/>
                </a:solidFill>
              </a:rPr>
              <a:t> je </a:t>
            </a:r>
            <a:r>
              <a:rPr lang="en-US" sz="3200" b="1" dirty="0" err="1">
                <a:solidFill>
                  <a:srgbClr val="FF0000"/>
                </a:solidFill>
              </a:rPr>
              <a:t>postavio</a:t>
            </a:r>
            <a:r>
              <a:rPr lang="en-US" sz="3200" b="1" dirty="0">
                <a:solidFill>
                  <a:srgbClr val="FF0000"/>
                </a:solidFill>
              </a:rPr>
              <a:t> u </a:t>
            </a:r>
            <a:r>
              <a:rPr lang="en-US" sz="3200" b="1" dirty="0" err="1">
                <a:solidFill>
                  <a:srgbClr val="FF0000"/>
                </a:solidFill>
              </a:rPr>
              <a:t>crkvi</a:t>
            </a:r>
            <a:r>
              <a:rPr lang="en-US" sz="3200" b="1" dirty="0">
                <a:solidFill>
                  <a:srgbClr val="FF0000"/>
                </a:solidFill>
              </a:rPr>
              <a:t>,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prvo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apostole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onda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proroke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onda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u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err="1" smtClean="0">
                <a:solidFill>
                  <a:schemeClr val="tx1"/>
                </a:solidFill>
              </a:rPr>
              <a:t>itelje</a:t>
            </a:r>
            <a:r>
              <a:rPr lang="sr-Latn-RS" sz="3200" b="1" dirty="0" smtClean="0">
                <a:solidFill>
                  <a:schemeClr val="tx1"/>
                </a:solidFill>
              </a:rPr>
              <a:t>..</a:t>
            </a:r>
            <a:r>
              <a:rPr lang="en-US" sz="3200" b="1" dirty="0" smtClean="0">
                <a:solidFill>
                  <a:schemeClr val="tx1"/>
                </a:solidFill>
              </a:rPr>
              <a:t>.”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8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2082800"/>
            <a:ext cx="8496299" cy="555625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2</a:t>
            </a:r>
            <a:r>
              <a:rPr lang="sr-Latn-RS" sz="3200" b="1" dirty="0" smtClean="0">
                <a:solidFill>
                  <a:srgbClr val="000000"/>
                </a:solidFill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</a:rPr>
              <a:t>Petrova</a:t>
            </a:r>
            <a:r>
              <a:rPr lang="en-US" sz="3200" b="1" dirty="0" smtClean="0">
                <a:solidFill>
                  <a:srgbClr val="000000"/>
                </a:solidFill>
              </a:rPr>
              <a:t> 1:21</a:t>
            </a:r>
            <a:r>
              <a:rPr lang="sr-Latn-R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– „</a:t>
            </a:r>
            <a:r>
              <a:rPr lang="en-US" sz="3200" b="1" dirty="0" err="1" smtClean="0">
                <a:solidFill>
                  <a:srgbClr val="000000"/>
                </a:solidFill>
              </a:rPr>
              <a:t>Jer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nikada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proro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tvo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nije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do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lo </a:t>
            </a:r>
            <a:r>
              <a:rPr lang="en-US" sz="3200" b="1" dirty="0">
                <a:solidFill>
                  <a:srgbClr val="000000"/>
                </a:solidFill>
              </a:rPr>
              <a:t>od </a:t>
            </a:r>
            <a:r>
              <a:rPr lang="sr-Latn-RS" sz="3200" b="1" dirty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ove</a:t>
            </a:r>
            <a:r>
              <a:rPr lang="sr-Latn-RS" sz="3200" b="1" dirty="0" smtClean="0">
                <a:solidFill>
                  <a:srgbClr val="000000"/>
                </a:solidFill>
              </a:rPr>
              <a:t>či</a:t>
            </a:r>
            <a:r>
              <a:rPr lang="en-US" sz="3200" b="1" dirty="0" smtClean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volje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nego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pokrenuti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r>
              <a:rPr lang="sr-Latn-RS" sz="3200" b="1" dirty="0" smtClean="0">
                <a:solidFill>
                  <a:srgbClr val="FF0000"/>
                </a:solidFill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Svetog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Duha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govorili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ji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ljudi</a:t>
            </a:r>
            <a:r>
              <a:rPr lang="en-US" sz="3200" b="1" dirty="0">
                <a:solidFill>
                  <a:srgbClr val="000000"/>
                </a:solidFill>
              </a:rPr>
              <a:t>.”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Me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err="1" smtClean="0">
                <a:solidFill>
                  <a:srgbClr val="000000"/>
                </a:solidFill>
              </a:rPr>
              <a:t>utim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prema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2</a:t>
            </a:r>
            <a:r>
              <a:rPr lang="sr-Latn-RS" sz="3200" b="1" dirty="0" smtClean="0">
                <a:solidFill>
                  <a:srgbClr val="000000"/>
                </a:solidFill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</a:rPr>
              <a:t>Timo</a:t>
            </a:r>
            <a:r>
              <a:rPr lang="sr-Latn-RS" sz="3200" b="1" dirty="0" smtClean="0">
                <a:solidFill>
                  <a:srgbClr val="000000"/>
                </a:solidFill>
              </a:rPr>
              <a:t>tiju</a:t>
            </a:r>
            <a:r>
              <a:rPr lang="en-US" sz="3200" b="1" dirty="0" smtClean="0">
                <a:solidFill>
                  <a:srgbClr val="000000"/>
                </a:solidFill>
              </a:rPr>
              <a:t> 3:16,</a:t>
            </a:r>
            <a:r>
              <a:rPr lang="sr-Latn-R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„</a:t>
            </a:r>
            <a:r>
              <a:rPr lang="en-US" sz="3200" b="1" dirty="0" err="1" smtClean="0">
                <a:solidFill>
                  <a:schemeClr val="tx1"/>
                </a:solidFill>
              </a:rPr>
              <a:t>Sve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je Pismo </a:t>
            </a:r>
            <a:r>
              <a:rPr lang="en-US" sz="3200" b="1" dirty="0" err="1">
                <a:solidFill>
                  <a:srgbClr val="FF0000"/>
                </a:solidFill>
              </a:rPr>
              <a:t>nadahnuto</a:t>
            </a:r>
            <a:r>
              <a:rPr lang="en-US" sz="3200" b="1" dirty="0">
                <a:solidFill>
                  <a:srgbClr val="FF0000"/>
                </a:solidFill>
              </a:rPr>
              <a:t> od </a:t>
            </a:r>
            <a:r>
              <a:rPr lang="en-US" sz="3200" b="1" dirty="0" err="1">
                <a:solidFill>
                  <a:srgbClr val="FF0000"/>
                </a:solidFill>
              </a:rPr>
              <a:t>Boga</a:t>
            </a:r>
            <a:r>
              <a:rPr lang="en-US" sz="3200" b="1" dirty="0">
                <a:solidFill>
                  <a:srgbClr val="FF0000"/>
                </a:solidFill>
              </a:rPr>
              <a:t>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8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1" y="825500"/>
            <a:ext cx="9143999" cy="55499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sr-Latn-RS" sz="3200" b="1" dirty="0">
              <a:solidFill>
                <a:srgbClr val="00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U </a:t>
            </a:r>
            <a:r>
              <a:rPr lang="en-US" sz="3200" b="1" u="sng" dirty="0" smtClean="0">
                <a:solidFill>
                  <a:srgbClr val="000000"/>
                </a:solidFill>
              </a:rPr>
              <a:t>1</a:t>
            </a:r>
            <a:r>
              <a:rPr lang="sr-Latn-RS" sz="3200" b="1" u="sng" dirty="0" smtClean="0">
                <a:solidFill>
                  <a:srgbClr val="000000"/>
                </a:solidFill>
              </a:rPr>
              <a:t>. 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Korin</a:t>
            </a:r>
            <a:r>
              <a:rPr lang="sr-Latn-RS" sz="3200" b="1" u="sng" dirty="0" smtClean="0">
                <a:solidFill>
                  <a:srgbClr val="000000"/>
                </a:solidFill>
              </a:rPr>
              <a:t>ć</a:t>
            </a:r>
            <a:r>
              <a:rPr lang="en-US" sz="3200" b="1" u="sng" dirty="0" smtClean="0">
                <a:solidFill>
                  <a:srgbClr val="000000"/>
                </a:solidFill>
              </a:rPr>
              <a:t>anima </a:t>
            </a:r>
            <a:r>
              <a:rPr lang="en-US" sz="3200" b="1" u="sng" dirty="0">
                <a:solidFill>
                  <a:srgbClr val="000000"/>
                </a:solidFill>
              </a:rPr>
              <a:t>6:</a:t>
            </a:r>
            <a:r>
              <a:rPr lang="en-US" sz="3200" b="1" dirty="0">
                <a:solidFill>
                  <a:srgbClr val="000000"/>
                </a:solidFill>
              </a:rPr>
              <a:t>19, </a:t>
            </a:r>
            <a:r>
              <a:rPr lang="en-US" sz="3200" b="1" dirty="0" err="1" smtClean="0">
                <a:solidFill>
                  <a:srgbClr val="000000"/>
                </a:solidFill>
              </a:rPr>
              <a:t>Pav</a:t>
            </a:r>
            <a:r>
              <a:rPr lang="sr-Latn-RS" sz="3200" b="1" dirty="0" smtClean="0">
                <a:solidFill>
                  <a:srgbClr val="000000"/>
                </a:solidFill>
              </a:rPr>
              <a:t>le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ka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Va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 err="1" smtClean="0">
                <a:solidFill>
                  <a:srgbClr val="000000"/>
                </a:solidFill>
              </a:rPr>
              <a:t>telo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FF0000"/>
                </a:solidFill>
              </a:rPr>
              <a:t>hram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Svetog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Duha</a:t>
            </a:r>
            <a:r>
              <a:rPr lang="en-US" sz="3200" b="1" dirty="0">
                <a:solidFill>
                  <a:srgbClr val="FF0000"/>
                </a:solidFill>
              </a:rPr>
              <a:t>”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 err="1">
                <a:solidFill>
                  <a:schemeClr val="tx1"/>
                </a:solidFill>
              </a:rPr>
              <a:t>vidi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isto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sr-Latn-R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</a:rPr>
              <a:t>Kor</a:t>
            </a:r>
            <a:r>
              <a:rPr lang="sr-Latn-RS" sz="3200" b="1" dirty="0" smtClean="0">
                <a:solidFill>
                  <a:schemeClr val="tx1"/>
                </a:solidFill>
              </a:rPr>
              <a:t>inćanima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6:16).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Onda</a:t>
            </a:r>
            <a:r>
              <a:rPr lang="en-US" sz="3200" b="1" dirty="0">
                <a:solidFill>
                  <a:srgbClr val="000000"/>
                </a:solidFill>
              </a:rPr>
              <a:t>, u </a:t>
            </a:r>
            <a:r>
              <a:rPr lang="en-US" sz="3200" b="1" u="sng" dirty="0" smtClean="0">
                <a:solidFill>
                  <a:srgbClr val="000000"/>
                </a:solidFill>
              </a:rPr>
              <a:t>2</a:t>
            </a:r>
            <a:r>
              <a:rPr lang="sr-Latn-RS" sz="3200" b="1" u="sng" dirty="0" smtClean="0">
                <a:solidFill>
                  <a:srgbClr val="000000"/>
                </a:solidFill>
              </a:rPr>
              <a:t>. 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Korin</a:t>
            </a:r>
            <a:r>
              <a:rPr lang="sr-Latn-RS" sz="3200" b="1" u="sng" dirty="0" smtClean="0">
                <a:solidFill>
                  <a:srgbClr val="000000"/>
                </a:solidFill>
              </a:rPr>
              <a:t>ć</a:t>
            </a:r>
            <a:r>
              <a:rPr lang="en-US" sz="3200" b="1" u="sng" dirty="0" smtClean="0">
                <a:solidFill>
                  <a:srgbClr val="000000"/>
                </a:solidFill>
              </a:rPr>
              <a:t>anima </a:t>
            </a:r>
            <a:r>
              <a:rPr lang="en-US" sz="3200" b="1" u="sng" dirty="0">
                <a:solidFill>
                  <a:srgbClr val="000000"/>
                </a:solidFill>
              </a:rPr>
              <a:t>6:16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isti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apostol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ka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  <a:r>
              <a:rPr lang="en-US" sz="3200" b="1" dirty="0"/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Mi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smo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hram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err="1">
                <a:solidFill>
                  <a:srgbClr val="FF0000"/>
                </a:solidFill>
              </a:rPr>
              <a:t>ž</a:t>
            </a:r>
            <a:r>
              <a:rPr lang="en-US" sz="3200" b="1" dirty="0" err="1" smtClean="0">
                <a:solidFill>
                  <a:srgbClr val="FF0000"/>
                </a:solidFill>
              </a:rPr>
              <a:t>ivoga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Boga</a:t>
            </a:r>
            <a:r>
              <a:rPr lang="en-US" sz="3200" b="1" dirty="0">
                <a:solidFill>
                  <a:srgbClr val="FF0000"/>
                </a:solidFill>
              </a:rPr>
              <a:t>.”</a:t>
            </a:r>
          </a:p>
          <a:p>
            <a:pPr marL="0" indent="0"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Ovo</a:t>
            </a:r>
            <a:r>
              <a:rPr lang="en-US" sz="3200" b="1" dirty="0">
                <a:solidFill>
                  <a:srgbClr val="000000"/>
                </a:solidFill>
              </a:rPr>
              <a:t> je </a:t>
            </a:r>
            <a:r>
              <a:rPr lang="en-US" sz="3200" b="1" dirty="0" err="1" smtClean="0">
                <a:solidFill>
                  <a:srgbClr val="000000"/>
                </a:solidFill>
              </a:rPr>
              <a:t>jo</a:t>
            </a:r>
            <a:r>
              <a:rPr lang="sr-Latn-RS" sz="3200" b="1" dirty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jedan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slu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aj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gde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se „</a:t>
            </a:r>
            <a:r>
              <a:rPr lang="en-US" sz="3200" b="1" dirty="0" smtClean="0">
                <a:solidFill>
                  <a:srgbClr val="000000"/>
                </a:solidFill>
              </a:rPr>
              <a:t>Bog</a:t>
            </a:r>
            <a:r>
              <a:rPr lang="en-US" sz="3200" b="1" dirty="0">
                <a:solidFill>
                  <a:srgbClr val="000000"/>
                </a:solidFill>
              </a:rPr>
              <a:t>” i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spominju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naizmeni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no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4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736600"/>
            <a:ext cx="8496299" cy="55499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r-Latn-R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U </a:t>
            </a:r>
            <a:r>
              <a:rPr lang="sr-Latn-RS" sz="3200" b="1" dirty="0" smtClean="0">
                <a:solidFill>
                  <a:srgbClr val="000000"/>
                </a:solidFill>
              </a:rPr>
              <a:t>s</a:t>
            </a:r>
            <a:r>
              <a:rPr lang="en-US" sz="3200" b="1" dirty="0" err="1" smtClean="0">
                <a:solidFill>
                  <a:srgbClr val="000000"/>
                </a:solidFill>
              </a:rPr>
              <a:t>tarozavetnim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citatima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err="1">
                <a:solidFill>
                  <a:srgbClr val="000000"/>
                </a:solidFill>
              </a:rPr>
              <a:t>Novom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Zavetu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smtClean="0">
                <a:solidFill>
                  <a:srgbClr val="000000"/>
                </a:solidFill>
              </a:rPr>
              <a:t>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 err="1">
                <a:solidFill>
                  <a:srgbClr val="000000"/>
                </a:solidFill>
              </a:rPr>
              <a:t>izgovorene</a:t>
            </a:r>
            <a:r>
              <a:rPr lang="en-US" sz="3200" b="1" dirty="0">
                <a:solidFill>
                  <a:srgbClr val="000000"/>
                </a:solidFill>
              </a:rPr>
              <a:t> od </a:t>
            </a:r>
            <a:r>
              <a:rPr lang="en-US" sz="3200" b="1" dirty="0" err="1">
                <a:solidFill>
                  <a:srgbClr val="000000"/>
                </a:solidFill>
              </a:rPr>
              <a:t>Gospoda</a:t>
            </a:r>
            <a:r>
              <a:rPr lang="en-US" sz="3200" b="1" dirty="0">
                <a:solidFill>
                  <a:srgbClr val="000000"/>
                </a:solidFill>
              </a:rPr>
              <a:t> [</a:t>
            </a:r>
            <a:r>
              <a:rPr lang="en-US" sz="3200" b="1" i="1" dirty="0" err="1">
                <a:solidFill>
                  <a:srgbClr val="000000"/>
                </a:solidFill>
              </a:rPr>
              <a:t>Jahve</a:t>
            </a:r>
            <a:r>
              <a:rPr lang="en-US" sz="3200" b="1" dirty="0">
                <a:solidFill>
                  <a:srgbClr val="000000"/>
                </a:solidFill>
              </a:rPr>
              <a:t>] </a:t>
            </a:r>
            <a:r>
              <a:rPr lang="en-US" sz="3200" b="1" dirty="0" err="1">
                <a:solidFill>
                  <a:srgbClr val="000000"/>
                </a:solidFill>
              </a:rPr>
              <a:t>su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pripisane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Svetom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Duhu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9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1587500"/>
            <a:ext cx="8686799" cy="49657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u="sng" dirty="0" smtClean="0">
                <a:solidFill>
                  <a:srgbClr val="000000"/>
                </a:solidFill>
              </a:rPr>
              <a:t>I</a:t>
            </a:r>
            <a:r>
              <a:rPr lang="sr-Latn-RS" sz="3200" b="1" u="sng" dirty="0" smtClean="0">
                <a:solidFill>
                  <a:srgbClr val="000000"/>
                </a:solidFill>
              </a:rPr>
              <a:t>s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aij</a:t>
            </a:r>
            <a:r>
              <a:rPr lang="sr-Latn-RS" sz="3200" b="1" u="sng" dirty="0" smtClean="0">
                <a:solidFill>
                  <a:srgbClr val="000000"/>
                </a:solidFill>
              </a:rPr>
              <a:t>a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>
                <a:solidFill>
                  <a:srgbClr val="000000"/>
                </a:solidFill>
              </a:rPr>
              <a:t>6:8-10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opisuje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</a:t>
            </a:r>
            <a:r>
              <a:rPr lang="sr-Latn-RS" sz="3200" b="1" dirty="0" smtClean="0">
                <a:solidFill>
                  <a:srgbClr val="000000"/>
                </a:solidFill>
              </a:rPr>
              <a:t>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je </a:t>
            </a:r>
            <a:r>
              <a:rPr lang="en-US" sz="3200" b="1" dirty="0" err="1" smtClean="0">
                <a:solidFill>
                  <a:srgbClr val="000000"/>
                </a:solidFill>
              </a:rPr>
              <a:t>Gospod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[</a:t>
            </a:r>
            <a:r>
              <a:rPr lang="sr-Latn-RS" sz="3200" b="1" i="1" dirty="0" smtClean="0">
                <a:solidFill>
                  <a:srgbClr val="000000"/>
                </a:solidFill>
              </a:rPr>
              <a:t>J</a:t>
            </a:r>
            <a:r>
              <a:rPr lang="en-US" sz="3200" b="1" i="1" dirty="0" err="1" smtClean="0">
                <a:solidFill>
                  <a:srgbClr val="000000"/>
                </a:solidFill>
              </a:rPr>
              <a:t>ahve</a:t>
            </a:r>
            <a:r>
              <a:rPr lang="en-US" sz="3200" b="1" dirty="0">
                <a:solidFill>
                  <a:srgbClr val="000000"/>
                </a:solidFill>
              </a:rPr>
              <a:t>] </a:t>
            </a:r>
            <a:r>
              <a:rPr lang="en-US" sz="3200" b="1" dirty="0" err="1" smtClean="0">
                <a:solidFill>
                  <a:srgbClr val="000000"/>
                </a:solidFill>
              </a:rPr>
              <a:t>rekao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smtClean="0">
                <a:solidFill>
                  <a:schemeClr val="tx1"/>
                </a:solidFill>
              </a:rPr>
              <a:t>Tada </a:t>
            </a:r>
            <a:r>
              <a:rPr lang="en-US" sz="3200" b="1" dirty="0" err="1">
                <a:solidFill>
                  <a:schemeClr val="tx1"/>
                </a:solidFill>
              </a:rPr>
              <a:t>sam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err="1">
                <a:solidFill>
                  <a:schemeClr val="tx1"/>
                </a:solidFill>
              </a:rPr>
              <a:t>č</a:t>
            </a:r>
            <a:r>
              <a:rPr lang="en-US" sz="3200" b="1" dirty="0" err="1" smtClean="0">
                <a:solidFill>
                  <a:schemeClr val="tx1"/>
                </a:solidFill>
              </a:rPr>
              <a:t>uo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glas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Gospoda</a:t>
            </a:r>
            <a:r>
              <a:rPr lang="en-US" sz="3200" b="1" dirty="0">
                <a:solidFill>
                  <a:srgbClr val="FF0000"/>
                </a:solidFill>
              </a:rPr>
              <a:t> [</a:t>
            </a:r>
            <a:r>
              <a:rPr lang="en-US" sz="3200" b="1" i="1" dirty="0" err="1">
                <a:solidFill>
                  <a:srgbClr val="FF0000"/>
                </a:solidFill>
              </a:rPr>
              <a:t>Jahve</a:t>
            </a:r>
            <a:r>
              <a:rPr lang="en-US" sz="3200" b="1" dirty="0">
                <a:solidFill>
                  <a:srgbClr val="FF0000"/>
                </a:solidFill>
              </a:rPr>
              <a:t>] </a:t>
            </a:r>
            <a:r>
              <a:rPr lang="en-US" sz="3200" b="1" dirty="0" err="1" smtClean="0">
                <a:solidFill>
                  <a:srgbClr val="000000"/>
                </a:solidFill>
              </a:rPr>
              <a:t>govore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i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 smtClean="0">
                <a:solidFill>
                  <a:srgbClr val="000000"/>
                </a:solidFill>
              </a:rPr>
              <a:t>Koga </a:t>
            </a:r>
            <a:r>
              <a:rPr lang="sr-Latn-RS" sz="3200" b="1" dirty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u </a:t>
            </a:r>
            <a:r>
              <a:rPr lang="en-US" sz="3200" b="1" dirty="0" err="1" smtClean="0">
                <a:solidFill>
                  <a:srgbClr val="000000"/>
                </a:solidFill>
              </a:rPr>
              <a:t>po</a:t>
            </a:r>
            <a:r>
              <a:rPr lang="sr-Latn-RS" sz="3200" b="1" dirty="0" smtClean="0">
                <a:solidFill>
                  <a:srgbClr val="000000"/>
                </a:solidFill>
              </a:rPr>
              <a:t>sla</a:t>
            </a:r>
            <a:r>
              <a:rPr lang="en-US" sz="3200" b="1" dirty="0" err="1" smtClean="0">
                <a:solidFill>
                  <a:srgbClr val="000000"/>
                </a:solidFill>
              </a:rPr>
              <a:t>ti</a:t>
            </a:r>
            <a:r>
              <a:rPr lang="en-US" sz="3200" b="1" dirty="0">
                <a:solidFill>
                  <a:srgbClr val="000000"/>
                </a:solidFill>
              </a:rPr>
              <a:t>, i </a:t>
            </a:r>
            <a:r>
              <a:rPr lang="en-US" sz="3200" b="1" dirty="0" err="1" smtClean="0">
                <a:solidFill>
                  <a:srgbClr val="000000"/>
                </a:solidFill>
              </a:rPr>
              <a:t>ko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 err="1">
                <a:solidFill>
                  <a:srgbClr val="000000"/>
                </a:solidFill>
              </a:rPr>
              <a:t>nam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i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i</a:t>
            </a:r>
            <a:r>
              <a:rPr lang="en-US" sz="3200" b="1" dirty="0">
                <a:solidFill>
                  <a:srgbClr val="000000"/>
                </a:solidFill>
              </a:rPr>
              <a:t>?’ </a:t>
            </a:r>
            <a:r>
              <a:rPr lang="en-US" sz="3200" b="1" dirty="0" smtClean="0">
                <a:solidFill>
                  <a:srgbClr val="000000"/>
                </a:solidFill>
              </a:rPr>
              <a:t>Tada </a:t>
            </a:r>
            <a:r>
              <a:rPr lang="en-US" sz="3200" b="1" dirty="0" err="1">
                <a:solidFill>
                  <a:srgbClr val="000000"/>
                </a:solidFill>
              </a:rPr>
              <a:t>rekoh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 err="1" smtClean="0">
                <a:solidFill>
                  <a:srgbClr val="000000"/>
                </a:solidFill>
              </a:rPr>
              <a:t>Evo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mene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po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lji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mene</a:t>
            </a:r>
            <a:r>
              <a:rPr lang="en-US" sz="3200" b="1" dirty="0" smtClean="0">
                <a:solidFill>
                  <a:srgbClr val="000000"/>
                </a:solidFill>
              </a:rPr>
              <a:t>!</a:t>
            </a:r>
            <a:r>
              <a:rPr lang="sr-Latn-R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On </a:t>
            </a:r>
            <a:r>
              <a:rPr lang="en-US" sz="3200" b="1" dirty="0">
                <a:solidFill>
                  <a:srgbClr val="000000"/>
                </a:solidFill>
              </a:rPr>
              <a:t>mi </a:t>
            </a:r>
            <a:r>
              <a:rPr lang="en-US" sz="3200" b="1" dirty="0" smtClean="0">
                <a:solidFill>
                  <a:srgbClr val="000000"/>
                </a:solidFill>
              </a:rPr>
              <a:t>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 smtClean="0">
                <a:solidFill>
                  <a:srgbClr val="000000"/>
                </a:solidFill>
              </a:rPr>
              <a:t>Idi </a:t>
            </a:r>
            <a:r>
              <a:rPr lang="en-US" sz="3200" b="1" dirty="0" err="1">
                <a:solidFill>
                  <a:srgbClr val="000000"/>
                </a:solidFill>
              </a:rPr>
              <a:t>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kaži </a:t>
            </a:r>
            <a:r>
              <a:rPr lang="en-US" sz="3200" b="1" dirty="0" smtClean="0">
                <a:solidFill>
                  <a:srgbClr val="000000"/>
                </a:solidFill>
              </a:rPr>
              <a:t>tom </a:t>
            </a:r>
            <a:r>
              <a:rPr lang="en-US" sz="3200" b="1" dirty="0" err="1">
                <a:solidFill>
                  <a:srgbClr val="000000"/>
                </a:solidFill>
              </a:rPr>
              <a:t>narodu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 err="1" smtClean="0">
                <a:solidFill>
                  <a:srgbClr val="000000"/>
                </a:solidFill>
              </a:rPr>
              <a:t>Slu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a</a:t>
            </a:r>
            <a:r>
              <a:rPr lang="sr-Latn-RS" sz="3200" b="1" dirty="0" smtClean="0">
                <a:solidFill>
                  <a:srgbClr val="000000"/>
                </a:solidFill>
              </a:rPr>
              <a:t>ćet</a:t>
            </a:r>
            <a:r>
              <a:rPr lang="en-U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ali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ne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err="1" smtClean="0">
                <a:solidFill>
                  <a:srgbClr val="000000"/>
                </a:solidFill>
              </a:rPr>
              <a:t>ete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razumeti</a:t>
            </a:r>
            <a:r>
              <a:rPr lang="sr-Latn-RS" sz="3200" b="1" dirty="0" smtClean="0">
                <a:solidFill>
                  <a:srgbClr val="000000"/>
                </a:solidFill>
              </a:rPr>
              <a:t>...</a:t>
            </a:r>
            <a:r>
              <a:rPr lang="en-US" sz="3200" b="1" dirty="0" smtClean="0">
                <a:solidFill>
                  <a:srgbClr val="000000"/>
                </a:solidFill>
              </a:rPr>
              <a:t>”</a:t>
            </a:r>
            <a:endParaRPr 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u="sng" dirty="0" err="1" smtClean="0">
                <a:solidFill>
                  <a:srgbClr val="000000"/>
                </a:solidFill>
              </a:rPr>
              <a:t>Dela</a:t>
            </a:r>
            <a:r>
              <a:rPr lang="en-US" sz="3200" b="1" u="sng" dirty="0" smtClean="0">
                <a:solidFill>
                  <a:srgbClr val="000000"/>
                </a:solidFill>
              </a:rPr>
              <a:t> 28:25-27</a:t>
            </a:r>
            <a:r>
              <a:rPr lang="sr-Latn-RS" sz="3200" b="1" u="sng" dirty="0" smtClean="0">
                <a:solidFill>
                  <a:srgbClr val="000000"/>
                </a:solidFill>
              </a:rPr>
              <a:t> -</a:t>
            </a:r>
            <a:r>
              <a:rPr lang="sr-Latn-R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pripisuj</a:t>
            </a:r>
            <a:r>
              <a:rPr lang="sr-Latn-RS" sz="3200" b="1" dirty="0" smtClean="0">
                <a:solidFill>
                  <a:srgbClr val="000000"/>
                </a:solidFill>
              </a:rPr>
              <a:t>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 err="1" smtClean="0">
                <a:solidFill>
                  <a:srgbClr val="000000"/>
                </a:solidFill>
              </a:rPr>
              <a:t>Svetom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Duhu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sr-Latn-RS" sz="3200" b="1" dirty="0" smtClean="0">
                <a:solidFill>
                  <a:srgbClr val="000000"/>
                </a:solidFill>
              </a:rPr>
              <a:t>  </a:t>
            </a:r>
            <a:r>
              <a:rPr lang="sr-Latn-RS" sz="3200" b="1" dirty="0" smtClean="0">
                <a:solidFill>
                  <a:srgbClr val="FF0000"/>
                </a:solidFill>
              </a:rPr>
              <a:t>„</a:t>
            </a:r>
            <a:r>
              <a:rPr lang="en-US" sz="3200" b="1" dirty="0" err="1" smtClean="0">
                <a:solidFill>
                  <a:srgbClr val="FF0000"/>
                </a:solidFill>
              </a:rPr>
              <a:t>Sveti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Duh </a:t>
            </a:r>
            <a:r>
              <a:rPr lang="en-US" sz="3200" b="1" dirty="0">
                <a:solidFill>
                  <a:srgbClr val="000000"/>
                </a:solidFill>
              </a:rPr>
              <a:t>je bio u </a:t>
            </a:r>
            <a:r>
              <a:rPr lang="en-US" sz="3200" b="1" dirty="0" err="1">
                <a:solidFill>
                  <a:srgbClr val="000000"/>
                </a:solidFill>
              </a:rPr>
              <a:t>pravu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kad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rekao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va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im</a:t>
            </a:r>
            <a:r>
              <a:rPr lang="en-US" sz="3200" b="1" dirty="0" smtClean="0">
                <a:solidFill>
                  <a:srgbClr val="000000"/>
                </a:solidFill>
              </a:rPr>
              <a:t> o</a:t>
            </a:r>
            <a:r>
              <a:rPr lang="sr-Latn-RS" sz="3200" b="1" dirty="0" smtClean="0">
                <a:solidFill>
                  <a:srgbClr val="000000"/>
                </a:solidFill>
              </a:rPr>
              <a:t>čev</a:t>
            </a:r>
            <a:r>
              <a:rPr lang="en-US" sz="3200" b="1" dirty="0" err="1" smtClean="0">
                <a:solidFill>
                  <a:srgbClr val="000000"/>
                </a:solidFill>
              </a:rPr>
              <a:t>ima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kroz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proroka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I</a:t>
            </a:r>
            <a:r>
              <a:rPr lang="sr-Latn-RS" sz="3200" b="1" dirty="0" smtClean="0">
                <a:solidFill>
                  <a:srgbClr val="000000"/>
                </a:solidFill>
              </a:rPr>
              <a:t>s</a:t>
            </a:r>
            <a:r>
              <a:rPr lang="en-US" sz="3200" b="1" dirty="0" err="1" smtClean="0">
                <a:solidFill>
                  <a:srgbClr val="000000"/>
                </a:solidFill>
              </a:rPr>
              <a:t>aiju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 smtClean="0">
                <a:solidFill>
                  <a:srgbClr val="000000"/>
                </a:solidFill>
              </a:rPr>
              <a:t>Idi </a:t>
            </a:r>
            <a:r>
              <a:rPr lang="en-US" sz="3200" b="1" dirty="0">
                <a:solidFill>
                  <a:srgbClr val="000000"/>
                </a:solidFill>
              </a:rPr>
              <a:t>tome </a:t>
            </a:r>
            <a:r>
              <a:rPr lang="en-US" sz="3200" b="1" dirty="0" err="1">
                <a:solidFill>
                  <a:srgbClr val="000000"/>
                </a:solidFill>
              </a:rPr>
              <a:t>narodu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reci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im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 err="1" smtClean="0">
                <a:solidFill>
                  <a:srgbClr val="000000"/>
                </a:solidFill>
              </a:rPr>
              <a:t>Slu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a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err="1" smtClean="0">
                <a:solidFill>
                  <a:srgbClr val="000000"/>
                </a:solidFill>
              </a:rPr>
              <a:t>ete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ali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ne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e</a:t>
            </a:r>
            <a:r>
              <a:rPr lang="sr-Latn-RS" sz="3200" b="1" dirty="0" smtClean="0">
                <a:solidFill>
                  <a:srgbClr val="000000"/>
                </a:solidFill>
              </a:rPr>
              <a:t>te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razumeti</a:t>
            </a:r>
            <a:r>
              <a:rPr lang="sr-Latn-RS" sz="3200" b="1" dirty="0" smtClean="0">
                <a:solidFill>
                  <a:srgbClr val="000000"/>
                </a:solidFill>
              </a:rPr>
              <a:t>...</a:t>
            </a:r>
            <a:r>
              <a:rPr lang="en-US" sz="3200" b="1" dirty="0" smtClean="0">
                <a:solidFill>
                  <a:srgbClr val="000000"/>
                </a:solidFill>
              </a:rPr>
              <a:t>”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4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711200"/>
            <a:ext cx="8496299" cy="55753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sr-Latn-RS" sz="3200" b="1" u="sng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sr-Latn-RS" sz="3200" b="1" u="sng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u="sng" dirty="0" err="1" smtClean="0">
                <a:solidFill>
                  <a:schemeClr val="tx1"/>
                </a:solidFill>
              </a:rPr>
              <a:t>Jeremij</a:t>
            </a:r>
            <a:r>
              <a:rPr lang="sr-Latn-RS" sz="3200" b="1" u="sng" dirty="0" smtClean="0">
                <a:solidFill>
                  <a:schemeClr val="tx1"/>
                </a:solidFill>
              </a:rPr>
              <a:t>a</a:t>
            </a:r>
            <a:r>
              <a:rPr lang="en-US" sz="3200" b="1" u="sng" dirty="0" smtClean="0">
                <a:solidFill>
                  <a:schemeClr val="tx1"/>
                </a:solidFill>
              </a:rPr>
              <a:t> 31:32-33</a:t>
            </a:r>
            <a:r>
              <a:rPr lang="sr-Latn-R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– „</a:t>
            </a:r>
            <a:r>
              <a:rPr lang="en-US" sz="3200" b="1" dirty="0" err="1" smtClean="0">
                <a:solidFill>
                  <a:schemeClr val="tx1"/>
                </a:solidFill>
              </a:rPr>
              <a:t>Ovo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je </a:t>
            </a:r>
            <a:r>
              <a:rPr lang="en-US" sz="3200" b="1" dirty="0" err="1" smtClean="0">
                <a:solidFill>
                  <a:schemeClr val="tx1"/>
                </a:solidFill>
              </a:rPr>
              <a:t>zavet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koji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u </a:t>
            </a:r>
            <a:r>
              <a:rPr lang="en-US" sz="3200" b="1" dirty="0" err="1">
                <a:solidFill>
                  <a:schemeClr val="tx1"/>
                </a:solidFill>
              </a:rPr>
              <a:t>ja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na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err="1" smtClean="0">
                <a:solidFill>
                  <a:schemeClr val="tx1"/>
                </a:solidFill>
              </a:rPr>
              <a:t>initi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domom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Izra</a:t>
            </a:r>
            <a:r>
              <a:rPr lang="sr-Latn-RS" sz="3200" b="1" dirty="0" smtClean="0">
                <a:solidFill>
                  <a:schemeClr val="tx1"/>
                </a:solidFill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</a:rPr>
              <a:t>l</a:t>
            </a:r>
            <a:r>
              <a:rPr lang="sr-Latn-RS" sz="3200" b="1" dirty="0" smtClean="0">
                <a:solidFill>
                  <a:schemeClr val="tx1"/>
                </a:solidFill>
              </a:rPr>
              <a:t>j</a:t>
            </a:r>
            <a:r>
              <a:rPr lang="sr-Latn-RS" sz="3200" b="1" dirty="0">
                <a:solidFill>
                  <a:schemeClr val="tx1"/>
                </a:solidFill>
              </a:rPr>
              <a:t>e</a:t>
            </a:r>
            <a:r>
              <a:rPr lang="en-US" sz="3200" b="1" dirty="0" smtClean="0">
                <a:solidFill>
                  <a:schemeClr val="tx1"/>
                </a:solidFill>
              </a:rPr>
              <a:t>vim </a:t>
            </a:r>
            <a:r>
              <a:rPr lang="en-US" sz="3200" b="1" dirty="0" err="1" smtClean="0">
                <a:solidFill>
                  <a:schemeClr val="tx1"/>
                </a:solidFill>
              </a:rPr>
              <a:t>posle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ovih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dana</a:t>
            </a:r>
            <a:r>
              <a:rPr lang="en-US" sz="3200" b="1" dirty="0" smtClean="0">
                <a:solidFill>
                  <a:schemeClr val="tx1"/>
                </a:solidFill>
              </a:rPr>
              <a:t>,</a:t>
            </a:r>
            <a:r>
              <a:rPr lang="sr-Latn-R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kaze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Gospod</a:t>
            </a:r>
            <a:r>
              <a:rPr lang="en-US" sz="3200" b="1" dirty="0">
                <a:solidFill>
                  <a:srgbClr val="FF0000"/>
                </a:solidFill>
              </a:rPr>
              <a:t> [</a:t>
            </a:r>
            <a:r>
              <a:rPr lang="en-US" sz="3200" b="1" dirty="0" err="1">
                <a:solidFill>
                  <a:srgbClr val="FF0000"/>
                </a:solidFill>
              </a:rPr>
              <a:t>Jahve</a:t>
            </a:r>
            <a:r>
              <a:rPr lang="en-US" sz="3200" b="1" dirty="0" smtClean="0">
                <a:solidFill>
                  <a:srgbClr val="FF0000"/>
                </a:solidFill>
              </a:rPr>
              <a:t>],</a:t>
            </a:r>
            <a:r>
              <a:rPr lang="sr-Latn-RS" sz="3200" b="1" dirty="0" smtClean="0">
                <a:solidFill>
                  <a:srgbClr val="FF0000"/>
                </a:solidFill>
              </a:rPr>
              <a:t>...</a:t>
            </a:r>
            <a:r>
              <a:rPr lang="en-US" sz="3200" b="1" dirty="0" smtClean="0">
                <a:solidFill>
                  <a:schemeClr val="tx1"/>
                </a:solidFill>
              </a:rPr>
              <a:t>“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sr-Latn-RS" sz="3200" b="1" u="sng" dirty="0">
                <a:solidFill>
                  <a:srgbClr val="000000"/>
                </a:solidFill>
              </a:rPr>
              <a:t>J</a:t>
            </a:r>
            <a:r>
              <a:rPr lang="en-US" sz="3200" b="1" u="sng" dirty="0" smtClean="0">
                <a:solidFill>
                  <a:srgbClr val="000000"/>
                </a:solidFill>
              </a:rPr>
              <a:t>e</a:t>
            </a:r>
            <a:r>
              <a:rPr lang="sr-Latn-RS" sz="3200" b="1" u="sng" dirty="0" smtClean="0">
                <a:solidFill>
                  <a:srgbClr val="000000"/>
                </a:solidFill>
              </a:rPr>
              <a:t>v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rejima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>
                <a:solidFill>
                  <a:srgbClr val="000000"/>
                </a:solidFill>
              </a:rPr>
              <a:t>10:15-17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te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 err="1">
                <a:solidFill>
                  <a:srgbClr val="000000"/>
                </a:solidFill>
              </a:rPr>
              <a:t>su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pripisane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Svetome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Duhu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sr-Latn-RS" sz="3200" b="1" dirty="0" smtClean="0">
                <a:solidFill>
                  <a:srgbClr val="FF0000"/>
                </a:solidFill>
              </a:rPr>
              <a:t>„</a:t>
            </a:r>
            <a:r>
              <a:rPr lang="en-US" sz="3200" b="1" dirty="0" err="1" smtClean="0">
                <a:solidFill>
                  <a:srgbClr val="FF0000"/>
                </a:solidFill>
              </a:rPr>
              <a:t>Sveti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Duh </a:t>
            </a:r>
            <a:r>
              <a:rPr lang="en-US" sz="3200" b="1" dirty="0" err="1" smtClean="0">
                <a:solidFill>
                  <a:srgbClr val="000000"/>
                </a:solidFill>
              </a:rPr>
              <a:t>tako</a:t>
            </a:r>
            <a:r>
              <a:rPr lang="sr-Latn-RS" sz="3200" b="1" dirty="0">
                <a:solidFill>
                  <a:srgbClr val="000000"/>
                </a:solidFill>
              </a:rPr>
              <a:t>đ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 err="1" smtClean="0">
                <a:solidFill>
                  <a:srgbClr val="000000"/>
                </a:solidFill>
              </a:rPr>
              <a:t>svedo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>
                <a:solidFill>
                  <a:srgbClr val="000000"/>
                </a:solidFill>
              </a:rPr>
              <a:t>i </a:t>
            </a:r>
            <a:r>
              <a:rPr lang="en-US" sz="3200" b="1" dirty="0" err="1">
                <a:solidFill>
                  <a:srgbClr val="000000"/>
                </a:solidFill>
              </a:rPr>
              <a:t>nama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 err="1" smtClean="0">
                <a:solidFill>
                  <a:srgbClr val="000000"/>
                </a:solidFill>
              </a:rPr>
              <a:t>Ovo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 smtClean="0">
                <a:solidFill>
                  <a:srgbClr val="000000"/>
                </a:solidFill>
              </a:rPr>
              <a:t>zavet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u </a:t>
            </a:r>
            <a:r>
              <a:rPr lang="en-US" sz="3200" b="1" dirty="0" err="1" smtClean="0">
                <a:solidFill>
                  <a:srgbClr val="000000"/>
                </a:solidFill>
              </a:rPr>
              <a:t>na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initi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njima</a:t>
            </a:r>
            <a:r>
              <a:rPr lang="sr-Latn-RS" sz="3200" b="1" dirty="0" smtClean="0">
                <a:solidFill>
                  <a:srgbClr val="000000"/>
                </a:solidFill>
              </a:rPr>
              <a:t>...</a:t>
            </a:r>
            <a:r>
              <a:rPr lang="en-US" sz="3200" b="1" dirty="0" smtClean="0">
                <a:solidFill>
                  <a:srgbClr val="000000"/>
                </a:solidFill>
              </a:rPr>
              <a:t>”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8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717550"/>
            <a:ext cx="8496299" cy="583565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Kad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ljudi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govore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o 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anstvu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oni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obi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no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nemaju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problema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da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shvate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Boga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Oca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kao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ansku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osobu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. U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Bibliji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, On se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redovno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otkriva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u 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antropomorfi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noj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formi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Isto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tako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pojam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Isusa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kao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b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anske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osobe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u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ljudskoj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pojavi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je 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uopšteno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prihva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ć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eno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Me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đ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utim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koncept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Duha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kao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sr-Latn-RS" sz="3200" b="1" dirty="0">
                <a:solidFill>
                  <a:srgbClr val="000000"/>
                </a:solidFill>
                <a:latin typeface="Trebuchet MS"/>
                <a:cs typeface="Trebuchet MS"/>
              </a:rPr>
              <a:t>b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lang="sr-Latn-RS" sz="3200" b="1" dirty="0">
                <a:solidFill>
                  <a:srgbClr val="000000"/>
                </a:solidFill>
                <a:latin typeface="Trebuchet MS"/>
                <a:cs typeface="Trebuchet MS"/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anske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osobe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je 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ne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to </a:t>
            </a:r>
            <a:r>
              <a:rPr lang="sr-Latn-R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to 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je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za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mnoge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nemogu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e 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da 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shvat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prihvat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. 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Oni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smatraju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Duha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kao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neku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bezli</a:t>
            </a:r>
            <a:r>
              <a:rPr lang="sr-Latn-R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nu 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bo</a:t>
            </a:r>
            <a:r>
              <a:rPr lang="sr-Latn-RS" sz="3200" b="1" dirty="0">
                <a:solidFill>
                  <a:srgbClr val="000000"/>
                </a:solidFill>
                <a:latin typeface="Trebuchet MS"/>
                <a:cs typeface="Trebuchet MS"/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ansku</a:t>
            </a:r>
            <a:r>
              <a:rPr lang="en-US" sz="3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silu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koja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proizlazi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 od </a:t>
            </a:r>
            <a:r>
              <a:rPr lang="en-US" sz="3200" b="1" dirty="0" err="1">
                <a:solidFill>
                  <a:srgbClr val="000000"/>
                </a:solidFill>
                <a:latin typeface="Trebuchet MS"/>
                <a:cs typeface="Trebuchet MS"/>
              </a:rPr>
              <a:t>Oca</a:t>
            </a:r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.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6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730250"/>
            <a:ext cx="8496299" cy="55562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RS" sz="3200" b="1" u="sng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r-Latn-RS" sz="3200" b="1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u="sng" dirty="0" err="1" smtClean="0">
                <a:solidFill>
                  <a:srgbClr val="000000"/>
                </a:solidFill>
              </a:rPr>
              <a:t>Psalam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>
                <a:solidFill>
                  <a:srgbClr val="000000"/>
                </a:solidFill>
              </a:rPr>
              <a:t>95:7-11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daje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zapis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jih</a:t>
            </a:r>
            <a:r>
              <a:rPr lang="en-US" sz="3200" b="1" dirty="0" smtClean="0">
                <a:solidFill>
                  <a:srgbClr val="000000"/>
                </a:solidFill>
              </a:rPr>
              <a:t> 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dirty="0" err="1">
                <a:solidFill>
                  <a:schemeClr val="tx1"/>
                </a:solidFill>
              </a:rPr>
              <a:t>vezi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Izra</a:t>
            </a:r>
            <a:r>
              <a:rPr lang="sr-Latn-RS" sz="3200" b="1" dirty="0" smtClean="0">
                <a:solidFill>
                  <a:schemeClr val="tx1"/>
                </a:solidFill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</a:rPr>
              <a:t>l</a:t>
            </a:r>
            <a:r>
              <a:rPr lang="sr-Latn-RS" sz="3200" b="1" dirty="0" smtClean="0">
                <a:solidFill>
                  <a:schemeClr val="tx1"/>
                </a:solidFill>
              </a:rPr>
              <a:t>j</a:t>
            </a:r>
            <a:r>
              <a:rPr lang="en-US" sz="3200" b="1" dirty="0" err="1" smtClean="0">
                <a:solidFill>
                  <a:schemeClr val="tx1"/>
                </a:solidFill>
              </a:rPr>
              <a:t>ske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pobune</a:t>
            </a:r>
            <a:r>
              <a:rPr lang="en-US" sz="3200" b="1" dirty="0">
                <a:solidFill>
                  <a:schemeClr val="tx1"/>
                </a:solidFill>
              </a:rPr>
              <a:t> u </a:t>
            </a:r>
            <a:r>
              <a:rPr lang="en-US" sz="3200" b="1" dirty="0" err="1">
                <a:solidFill>
                  <a:schemeClr val="tx1"/>
                </a:solidFill>
              </a:rPr>
              <a:t>pustinji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  <a:r>
              <a:rPr lang="sr-Latn-RS" sz="3200" b="1" dirty="0" smtClean="0">
                <a:solidFill>
                  <a:schemeClr val="tx1"/>
                </a:solidFill>
              </a:rPr>
              <a:t>„</a:t>
            </a:r>
            <a:r>
              <a:rPr lang="en-US" sz="3200" b="1" dirty="0" smtClean="0">
                <a:solidFill>
                  <a:schemeClr val="tx1"/>
                </a:solidFill>
              </a:rPr>
              <a:t>Danas </a:t>
            </a:r>
            <a:r>
              <a:rPr lang="en-US" sz="3200" b="1" dirty="0" err="1">
                <a:solidFill>
                  <a:schemeClr val="tx1"/>
                </a:solidFill>
              </a:rPr>
              <a:t>ako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err="1">
                <a:solidFill>
                  <a:schemeClr val="tx1"/>
                </a:solidFill>
              </a:rPr>
              <a:t>č</a:t>
            </a:r>
            <a:r>
              <a:rPr lang="en-US" sz="3200" b="1" dirty="0" err="1" smtClean="0">
                <a:solidFill>
                  <a:schemeClr val="tx1"/>
                </a:solidFill>
              </a:rPr>
              <a:t>ujete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Njegov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glas</a:t>
            </a:r>
            <a:r>
              <a:rPr lang="en-US" sz="3200" b="1" dirty="0">
                <a:solidFill>
                  <a:schemeClr val="tx1"/>
                </a:solidFill>
              </a:rPr>
              <a:t>, ne </a:t>
            </a:r>
            <a:r>
              <a:rPr lang="en-US" sz="3200" b="1" dirty="0" err="1">
                <a:solidFill>
                  <a:schemeClr val="tx1"/>
                </a:solidFill>
              </a:rPr>
              <a:t>budite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tvrdoga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srca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kao</a:t>
            </a:r>
            <a:r>
              <a:rPr lang="en-US" sz="3200" b="1" dirty="0">
                <a:solidFill>
                  <a:schemeClr val="tx1"/>
                </a:solidFill>
              </a:rPr>
              <a:t> u </a:t>
            </a:r>
            <a:r>
              <a:rPr lang="en-US" sz="3200" b="1" dirty="0" err="1" smtClean="0">
                <a:solidFill>
                  <a:schemeClr val="tx1"/>
                </a:solidFill>
              </a:rPr>
              <a:t>Meri</a:t>
            </a:r>
            <a:r>
              <a:rPr lang="sr-Latn-RS" sz="3200" b="1" dirty="0" smtClean="0">
                <a:solidFill>
                  <a:schemeClr val="tx1"/>
                </a:solidFill>
              </a:rPr>
              <a:t>v</a:t>
            </a:r>
            <a:r>
              <a:rPr lang="en-US" sz="3200" b="1" dirty="0" smtClean="0">
                <a:solidFill>
                  <a:schemeClr val="tx1"/>
                </a:solidFill>
              </a:rPr>
              <a:t>i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kao</a:t>
            </a:r>
            <a:r>
              <a:rPr lang="en-US" sz="3200" b="1" dirty="0">
                <a:solidFill>
                  <a:schemeClr val="tx1"/>
                </a:solidFill>
              </a:rPr>
              <a:t> u </a:t>
            </a:r>
            <a:r>
              <a:rPr lang="en-US" sz="3200" b="1" dirty="0" err="1">
                <a:solidFill>
                  <a:schemeClr val="tx1"/>
                </a:solidFill>
              </a:rPr>
              <a:t>dan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kušanja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u </a:t>
            </a:r>
            <a:r>
              <a:rPr lang="en-US" sz="3200" b="1" dirty="0" err="1">
                <a:solidFill>
                  <a:schemeClr val="tx1"/>
                </a:solidFill>
              </a:rPr>
              <a:t>pustinji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gde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su</a:t>
            </a:r>
            <a:r>
              <a:rPr lang="en-US" sz="3200" b="1" dirty="0">
                <a:solidFill>
                  <a:schemeClr val="tx1"/>
                </a:solidFill>
              </a:rPr>
              <a:t> me </a:t>
            </a:r>
            <a:r>
              <a:rPr lang="en-US" sz="3200" b="1" dirty="0" err="1" smtClean="0">
                <a:solidFill>
                  <a:schemeClr val="tx1"/>
                </a:solidFill>
              </a:rPr>
              <a:t>va</a:t>
            </a:r>
            <a:r>
              <a:rPr lang="sr-Latn-RS" sz="3200" b="1" dirty="0">
                <a:solidFill>
                  <a:schemeClr val="tx1"/>
                </a:solidFill>
              </a:rPr>
              <a:t>š</a:t>
            </a:r>
            <a:r>
              <a:rPr lang="en-US" sz="3200" b="1" dirty="0" smtClean="0">
                <a:solidFill>
                  <a:schemeClr val="tx1"/>
                </a:solidFill>
              </a:rPr>
              <a:t>i o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err="1" smtClean="0">
                <a:solidFill>
                  <a:schemeClr val="tx1"/>
                </a:solidFill>
              </a:rPr>
              <a:t>evi</a:t>
            </a:r>
            <a:r>
              <a:rPr lang="en-US" sz="3200" b="1" dirty="0" smtClean="0">
                <a:solidFill>
                  <a:schemeClr val="tx1"/>
                </a:solidFill>
              </a:rPr>
              <a:t> i</a:t>
            </a:r>
            <a:r>
              <a:rPr lang="sr-Latn-RS" sz="3200" b="1" dirty="0">
                <a:solidFill>
                  <a:schemeClr val="tx1"/>
                </a:solidFill>
              </a:rPr>
              <a:t>s</a:t>
            </a:r>
            <a:r>
              <a:rPr lang="en-US" sz="3200" b="1" dirty="0" err="1" smtClean="0">
                <a:solidFill>
                  <a:schemeClr val="tx1"/>
                </a:solidFill>
              </a:rPr>
              <a:t>ku</a:t>
            </a:r>
            <a:r>
              <a:rPr lang="sr-Latn-RS" sz="3200" b="1" dirty="0" smtClean="0">
                <a:solidFill>
                  <a:schemeClr val="tx1"/>
                </a:solidFill>
              </a:rPr>
              <a:t>š</a:t>
            </a:r>
            <a:r>
              <a:rPr lang="en-US" sz="3200" b="1" dirty="0" err="1" smtClean="0">
                <a:solidFill>
                  <a:schemeClr val="tx1"/>
                </a:solidFill>
              </a:rPr>
              <a:t>avali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sr-Latn-RS" sz="3200" b="1" dirty="0" smtClean="0">
                <a:solidFill>
                  <a:schemeClr val="tx1"/>
                </a:solidFill>
              </a:rPr>
              <a:t>ispitaše i videše moja dela...</a:t>
            </a:r>
            <a:r>
              <a:rPr lang="en-US" sz="3200" b="1" dirty="0" smtClean="0">
                <a:solidFill>
                  <a:schemeClr val="tx1"/>
                </a:solidFill>
              </a:rPr>
              <a:t>” 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U </a:t>
            </a:r>
            <a:r>
              <a:rPr lang="sr-Latn-RS" sz="3200" b="1" u="sng" dirty="0">
                <a:solidFill>
                  <a:srgbClr val="000000"/>
                </a:solidFill>
              </a:rPr>
              <a:t>J</a:t>
            </a:r>
            <a:r>
              <a:rPr lang="en-US" sz="3200" b="1" u="sng" dirty="0" smtClean="0">
                <a:solidFill>
                  <a:srgbClr val="000000"/>
                </a:solidFill>
              </a:rPr>
              <a:t>e</a:t>
            </a:r>
            <a:r>
              <a:rPr lang="sr-Latn-RS" sz="3200" b="1" u="sng" dirty="0" smtClean="0">
                <a:solidFill>
                  <a:srgbClr val="000000"/>
                </a:solidFill>
              </a:rPr>
              <a:t>v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rejima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>
                <a:solidFill>
                  <a:srgbClr val="000000"/>
                </a:solidFill>
              </a:rPr>
              <a:t>3:7-11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re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smtClean="0">
                <a:solidFill>
                  <a:schemeClr val="tx1"/>
                </a:solidFill>
              </a:rPr>
              <a:t>i </a:t>
            </a:r>
            <a:r>
              <a:rPr lang="en-US" sz="3200" b="1" dirty="0" err="1">
                <a:solidFill>
                  <a:schemeClr val="tx1"/>
                </a:solidFill>
              </a:rPr>
              <a:t>su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pripisane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Duhu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Zato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 err="1">
                <a:solidFill>
                  <a:srgbClr val="FF0000"/>
                </a:solidFill>
              </a:rPr>
              <a:t>Sveti</a:t>
            </a:r>
            <a:r>
              <a:rPr lang="en-US" sz="3200" b="1" dirty="0">
                <a:solidFill>
                  <a:srgbClr val="FF0000"/>
                </a:solidFill>
              </a:rPr>
              <a:t> Duh </a:t>
            </a:r>
            <a:r>
              <a:rPr lang="en-US" sz="3200" b="1" dirty="0" err="1" smtClean="0">
                <a:solidFill>
                  <a:srgbClr val="FF0000"/>
                </a:solidFill>
              </a:rPr>
              <a:t>ka</a:t>
            </a:r>
            <a:r>
              <a:rPr lang="sr-Latn-RS" sz="3200" b="1" dirty="0" smtClean="0">
                <a:solidFill>
                  <a:srgbClr val="FF0000"/>
                </a:solidFill>
              </a:rPr>
              <a:t>ž</a:t>
            </a: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smtClean="0">
                <a:solidFill>
                  <a:schemeClr val="tx1"/>
                </a:solidFill>
              </a:rPr>
              <a:t>Danas </a:t>
            </a:r>
            <a:r>
              <a:rPr lang="en-US" sz="3200" b="1" dirty="0" err="1">
                <a:solidFill>
                  <a:schemeClr val="tx1"/>
                </a:solidFill>
              </a:rPr>
              <a:t>kad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err="1">
                <a:solidFill>
                  <a:schemeClr val="tx1"/>
                </a:solidFill>
              </a:rPr>
              <a:t>č</a:t>
            </a:r>
            <a:r>
              <a:rPr lang="en-US" sz="3200" b="1" dirty="0" err="1" smtClean="0">
                <a:solidFill>
                  <a:schemeClr val="tx1"/>
                </a:solidFill>
              </a:rPr>
              <a:t>ujete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Njegov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glas</a:t>
            </a:r>
            <a:r>
              <a:rPr lang="en-US" sz="3200" b="1" dirty="0">
                <a:solidFill>
                  <a:schemeClr val="tx1"/>
                </a:solidFill>
              </a:rPr>
              <a:t>, ne </a:t>
            </a:r>
            <a:r>
              <a:rPr lang="en-US" sz="3200" b="1" dirty="0" err="1">
                <a:solidFill>
                  <a:schemeClr val="tx1"/>
                </a:solidFill>
              </a:rPr>
              <a:t>budite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tvrdoga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srca</a:t>
            </a:r>
            <a:r>
              <a:rPr lang="sr-Latn-RS" sz="3200" b="1" dirty="0" smtClean="0">
                <a:solidFill>
                  <a:srgbClr val="000000"/>
                </a:solidFill>
              </a:rPr>
              <a:t>...</a:t>
            </a:r>
            <a:r>
              <a:rPr lang="en-US" sz="3200" b="1" dirty="0" smtClean="0">
                <a:solidFill>
                  <a:srgbClr val="000000"/>
                </a:solidFill>
              </a:rPr>
              <a:t>’’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1" y="501650"/>
            <a:ext cx="8496299" cy="551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u </a:t>
            </a:r>
            <a:r>
              <a:rPr lang="en-US" sz="3200" b="1" dirty="0" err="1">
                <a:solidFill>
                  <a:srgbClr val="000000"/>
                </a:solidFill>
              </a:rPr>
              <a:t>Starom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Zavetu</a:t>
            </a:r>
            <a:endParaRPr 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Mnogi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tekstovi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pokazuju</a:t>
            </a:r>
            <a:r>
              <a:rPr lang="en-US" sz="3200" b="1" dirty="0">
                <a:solidFill>
                  <a:srgbClr val="000000"/>
                </a:solidFill>
              </a:rPr>
              <a:t> da je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bio </a:t>
            </a:r>
            <a:r>
              <a:rPr lang="en-US" sz="3200" b="1" dirty="0" err="1">
                <a:solidFill>
                  <a:srgbClr val="000000"/>
                </a:solidFill>
              </a:rPr>
              <a:t>aktivan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zemlji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sr-Latn-RS" sz="3200" b="1" dirty="0" smtClean="0">
                <a:solidFill>
                  <a:srgbClr val="000000"/>
                </a:solidFill>
              </a:rPr>
              <a:t>s</a:t>
            </a:r>
            <a:r>
              <a:rPr lang="en-US" sz="3200" b="1" dirty="0" err="1" smtClean="0">
                <a:solidFill>
                  <a:srgbClr val="000000"/>
                </a:solidFill>
              </a:rPr>
              <a:t>tarozavetno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vreme</a:t>
            </a:r>
            <a:r>
              <a:rPr lang="en-US" sz="3200" b="1" dirty="0" smtClean="0">
                <a:solidFill>
                  <a:srgbClr val="000000"/>
                </a:solidFill>
              </a:rPr>
              <a:t>:</a:t>
            </a: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r-Latn-R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1</a:t>
            </a:r>
            <a:r>
              <a:rPr lang="sr-Latn-RS" sz="3200" b="1" dirty="0" smtClean="0">
                <a:solidFill>
                  <a:srgbClr val="000000"/>
                </a:solidFill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</a:rPr>
              <a:t>Mojsijeva</a:t>
            </a:r>
            <a:r>
              <a:rPr lang="en-US" sz="3200" b="1" dirty="0" smtClean="0">
                <a:solidFill>
                  <a:srgbClr val="000000"/>
                </a:solidFill>
              </a:rPr>
              <a:t> 1:2</a:t>
            </a:r>
            <a:r>
              <a:rPr lang="sr-Latn-R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– „</a:t>
            </a:r>
            <a:r>
              <a:rPr lang="en-US" sz="3200" b="1" dirty="0" err="1" smtClean="0">
                <a:solidFill>
                  <a:srgbClr val="000000"/>
                </a:solidFill>
              </a:rPr>
              <a:t>Zemlja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bila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pusta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prazna</a:t>
            </a:r>
            <a:r>
              <a:rPr lang="en-US" sz="3200" b="1" dirty="0">
                <a:solidFill>
                  <a:srgbClr val="000000"/>
                </a:solidFill>
              </a:rPr>
              <a:t>, i tama se </a:t>
            </a:r>
            <a:r>
              <a:rPr lang="en-US" sz="3200" b="1" dirty="0" err="1">
                <a:solidFill>
                  <a:srgbClr val="000000"/>
                </a:solidFill>
              </a:rPr>
              <a:t>prostirala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nad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bezdanom</a:t>
            </a:r>
            <a:r>
              <a:rPr lang="en-US" sz="3200" b="1" dirty="0">
                <a:solidFill>
                  <a:srgbClr val="000000"/>
                </a:solidFill>
              </a:rPr>
              <a:t>, i Duh </a:t>
            </a:r>
            <a:r>
              <a:rPr lang="en-US" sz="3200" b="1" dirty="0" smtClean="0">
                <a:solidFill>
                  <a:srgbClr val="000000"/>
                </a:solidFill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ji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 smtClean="0">
                <a:solidFill>
                  <a:srgbClr val="000000"/>
                </a:solidFill>
              </a:rPr>
              <a:t>lebd</a:t>
            </a:r>
            <a:r>
              <a:rPr lang="sr-Latn-R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 smtClean="0">
                <a:solidFill>
                  <a:srgbClr val="000000"/>
                </a:solidFill>
              </a:rPr>
              <a:t>o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vodama</a:t>
            </a:r>
            <a:r>
              <a:rPr lang="en-US" sz="3200" b="1" dirty="0" smtClean="0">
                <a:solidFill>
                  <a:srgbClr val="000000"/>
                </a:solidFill>
              </a:rPr>
              <a:t>.”</a:t>
            </a: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1</a:t>
            </a:r>
            <a:r>
              <a:rPr lang="sr-Latn-RS" sz="3200" b="1" dirty="0" smtClean="0">
                <a:solidFill>
                  <a:srgbClr val="000000"/>
                </a:solidFill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</a:rPr>
              <a:t>Mojsijeva</a:t>
            </a:r>
            <a:r>
              <a:rPr lang="en-US" sz="3200" b="1" dirty="0" smtClean="0">
                <a:solidFill>
                  <a:srgbClr val="000000"/>
                </a:solidFill>
              </a:rPr>
              <a:t> 6:3</a:t>
            </a:r>
            <a:r>
              <a:rPr lang="sr-Latn-R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– „</a:t>
            </a:r>
            <a:r>
              <a:rPr lang="en-US" sz="3200" b="1" dirty="0" smtClean="0">
                <a:solidFill>
                  <a:srgbClr val="000000"/>
                </a:solidFill>
              </a:rPr>
              <a:t>Tada </a:t>
            </a:r>
            <a:r>
              <a:rPr lang="en-US" sz="3200" b="1" dirty="0" err="1">
                <a:solidFill>
                  <a:srgbClr val="000000"/>
                </a:solidFill>
              </a:rPr>
              <a:t>Gospod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 err="1" smtClean="0">
                <a:solidFill>
                  <a:srgbClr val="000000"/>
                </a:solidFill>
              </a:rPr>
              <a:t>Moj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Duh se </a:t>
            </a:r>
            <a:r>
              <a:rPr lang="en-US" sz="3200" b="1" dirty="0" smtClean="0">
                <a:solidFill>
                  <a:srgbClr val="000000"/>
                </a:solidFill>
              </a:rPr>
              <a:t>ne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 err="1" smtClean="0">
                <a:solidFill>
                  <a:srgbClr val="000000"/>
                </a:solidFill>
              </a:rPr>
              <a:t>zauvek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boriti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ljudima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jer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telo</a:t>
            </a:r>
            <a:r>
              <a:rPr lang="en-US" sz="3200" b="1" dirty="0">
                <a:solidFill>
                  <a:srgbClr val="000000"/>
                </a:solidFill>
              </a:rPr>
              <a:t>; </a:t>
            </a:r>
            <a:r>
              <a:rPr lang="en-US" sz="3200" b="1" dirty="0" err="1">
                <a:solidFill>
                  <a:srgbClr val="000000"/>
                </a:solidFill>
              </a:rPr>
              <a:t>dajem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jo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njihov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vek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bude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sto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dvadeset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godina</a:t>
            </a:r>
            <a:r>
              <a:rPr lang="en-US" sz="3200" b="1" dirty="0" smtClean="0">
                <a:solidFill>
                  <a:srgbClr val="000000"/>
                </a:solidFill>
              </a:rPr>
              <a:t>.”</a:t>
            </a:r>
            <a:endParaRPr 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3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739900"/>
            <a:ext cx="9512299" cy="49403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 smtClean="0">
                <a:solidFill>
                  <a:srgbClr val="000000"/>
                </a:solidFill>
              </a:rPr>
              <a:t>Kroz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s</a:t>
            </a:r>
            <a:r>
              <a:rPr lang="en-US" sz="3200" b="1" dirty="0" err="1" smtClean="0">
                <a:solidFill>
                  <a:srgbClr val="000000"/>
                </a:solidFill>
              </a:rPr>
              <a:t>tarozav</a:t>
            </a:r>
            <a:r>
              <a:rPr lang="sr-Latn-R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 err="1" smtClean="0">
                <a:solidFill>
                  <a:srgbClr val="000000"/>
                </a:solidFill>
              </a:rPr>
              <a:t>tnu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istoriju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</a:t>
            </a:r>
            <a:r>
              <a:rPr lang="en-US" sz="3200" b="1" dirty="0" err="1">
                <a:solidFill>
                  <a:srgbClr val="000000"/>
                </a:solidFill>
              </a:rPr>
              <a:t>osposobljava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pojedince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izvr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avanje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posebnih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zadataka</a:t>
            </a:r>
            <a:r>
              <a:rPr lang="sr-Latn-R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sr-Latn-R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</a:rPr>
              <a:t>Mojs</a:t>
            </a:r>
            <a:r>
              <a:rPr lang="sr-Latn-RS" sz="3200" b="1" dirty="0" smtClean="0">
                <a:solidFill>
                  <a:schemeClr val="tx1"/>
                </a:solidFill>
              </a:rPr>
              <a:t>ijeva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31:3; </a:t>
            </a:r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sr-Latn-R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</a:rPr>
              <a:t>Mojs</a:t>
            </a:r>
            <a:r>
              <a:rPr lang="sr-Latn-RS" sz="3200" b="1" dirty="0" smtClean="0">
                <a:solidFill>
                  <a:schemeClr val="tx1"/>
                </a:solidFill>
              </a:rPr>
              <a:t>ijeva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24:2; </a:t>
            </a:r>
            <a:r>
              <a:rPr lang="en-US" sz="3200" b="1" dirty="0" err="1">
                <a:solidFill>
                  <a:schemeClr val="tx1"/>
                </a:solidFill>
              </a:rPr>
              <a:t>Sudije</a:t>
            </a:r>
            <a:r>
              <a:rPr lang="en-US" sz="3200" b="1" dirty="0">
                <a:solidFill>
                  <a:schemeClr val="tx1"/>
                </a:solidFill>
              </a:rPr>
              <a:t> 3:10; 6:34; </a:t>
            </a:r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sr-Latn-R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smtClean="0">
                <a:solidFill>
                  <a:schemeClr val="tx1"/>
                </a:solidFill>
              </a:rPr>
              <a:t>Sam</a:t>
            </a:r>
            <a:r>
              <a:rPr lang="sr-Latn-RS" sz="3200" b="1" dirty="0" smtClean="0">
                <a:solidFill>
                  <a:schemeClr val="tx1"/>
                </a:solidFill>
              </a:rPr>
              <a:t>ui</a:t>
            </a:r>
            <a:r>
              <a:rPr lang="en-US" sz="3200" b="1" dirty="0" err="1" smtClean="0">
                <a:solidFill>
                  <a:schemeClr val="tx1"/>
                </a:solidFill>
              </a:rPr>
              <a:t>lova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10:6; </a:t>
            </a:r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sr-Latn-R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</a:rPr>
              <a:t>Dnevnika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24:2</a:t>
            </a:r>
            <a:r>
              <a:rPr lang="en-US" sz="3200" b="1" dirty="0">
                <a:solidFill>
                  <a:srgbClr val="000000"/>
                </a:solidFill>
              </a:rPr>
              <a:t>0.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On </a:t>
            </a:r>
            <a:r>
              <a:rPr lang="en-US" sz="3200" b="1" dirty="0" err="1">
                <a:solidFill>
                  <a:srgbClr val="000000"/>
                </a:solidFill>
              </a:rPr>
              <a:t>isto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tako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nadahnjuje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proroke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govori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kroz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njih</a:t>
            </a:r>
            <a:r>
              <a:rPr lang="sr-Latn-R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– 3. Mojsijeva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24:2; </a:t>
            </a:r>
            <a:r>
              <a:rPr lang="en-US" sz="3200" b="1" dirty="0" smtClean="0">
                <a:solidFill>
                  <a:srgbClr val="000000"/>
                </a:solidFill>
              </a:rPr>
              <a:t>2</a:t>
            </a:r>
            <a:r>
              <a:rPr lang="sr-Latn-RS" sz="3200" b="1" dirty="0" smtClean="0">
                <a:solidFill>
                  <a:srgbClr val="000000"/>
                </a:solidFill>
              </a:rPr>
              <a:t>.</a:t>
            </a:r>
            <a:r>
              <a:rPr lang="en-US" sz="3200" b="1" dirty="0" smtClean="0">
                <a:solidFill>
                  <a:srgbClr val="000000"/>
                </a:solidFill>
              </a:rPr>
              <a:t> Sam</a:t>
            </a:r>
            <a:r>
              <a:rPr lang="sr-Latn-RS" sz="3200" b="1" dirty="0" smtClean="0">
                <a:solidFill>
                  <a:srgbClr val="000000"/>
                </a:solidFill>
              </a:rPr>
              <a:t>uilova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23:2; </a:t>
            </a:r>
            <a:r>
              <a:rPr lang="sr-Latn-RS" sz="3200" b="1" dirty="0" smtClean="0">
                <a:solidFill>
                  <a:srgbClr val="000000"/>
                </a:solidFill>
              </a:rPr>
              <a:t>Jezekilj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11:5; </a:t>
            </a:r>
            <a:r>
              <a:rPr lang="en-US" sz="3200" b="1" dirty="0" err="1" smtClean="0">
                <a:solidFill>
                  <a:srgbClr val="000000"/>
                </a:solidFill>
              </a:rPr>
              <a:t>Mi</a:t>
            </a:r>
            <a:r>
              <a:rPr lang="sr-Latn-RS" sz="3200" b="1" dirty="0" smtClean="0">
                <a:solidFill>
                  <a:srgbClr val="000000"/>
                </a:solidFill>
              </a:rPr>
              <a:t>hej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3:8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Me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err="1" smtClean="0">
                <a:solidFill>
                  <a:srgbClr val="000000"/>
                </a:solidFill>
              </a:rPr>
              <a:t>utim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sr-Latn-RS" sz="3200" b="1" dirty="0" smtClean="0">
                <a:solidFill>
                  <a:srgbClr val="000000"/>
                </a:solidFill>
              </a:rPr>
              <a:t>lič</a:t>
            </a:r>
            <a:r>
              <a:rPr lang="en-US" sz="3200" b="1" dirty="0" err="1" smtClean="0">
                <a:solidFill>
                  <a:srgbClr val="000000"/>
                </a:solidFill>
              </a:rPr>
              <a:t>nost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i </a:t>
            </a:r>
            <a:r>
              <a:rPr lang="en-US" sz="3200" b="1" dirty="0" err="1" smtClean="0">
                <a:solidFill>
                  <a:srgbClr val="000000"/>
                </a:solidFill>
              </a:rPr>
              <a:t>delovanje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zemlji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mnogo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jasnije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izra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eni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dirty="0" err="1">
                <a:solidFill>
                  <a:srgbClr val="000000"/>
                </a:solidFill>
              </a:rPr>
              <a:t>Novom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Zavetu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2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701" y="635000"/>
            <a:ext cx="9270999" cy="5598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r-Latn-R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00"/>
                </a:solidFill>
              </a:rPr>
              <a:t>Iako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radio </a:t>
            </a:r>
            <a:r>
              <a:rPr lang="en-US" sz="3200" b="1" dirty="0" smtClean="0">
                <a:solidFill>
                  <a:srgbClr val="000000"/>
                </a:solidFill>
              </a:rPr>
              <a:t>me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smtClean="0">
                <a:solidFill>
                  <a:srgbClr val="000000"/>
                </a:solidFill>
              </a:rPr>
              <a:t>u </a:t>
            </a:r>
            <a:r>
              <a:rPr lang="en-US" sz="3200" b="1" dirty="0" err="1">
                <a:solidFill>
                  <a:srgbClr val="000000"/>
                </a:solidFill>
              </a:rPr>
              <a:t>ljudima</a:t>
            </a:r>
            <a:r>
              <a:rPr lang="en-US" sz="3200" b="1" dirty="0">
                <a:solidFill>
                  <a:srgbClr val="000000"/>
                </a:solidFill>
              </a:rPr>
              <a:t> od </a:t>
            </a:r>
            <a:r>
              <a:rPr lang="en-US" sz="3200" b="1" dirty="0" err="1" smtClean="0">
                <a:solidFill>
                  <a:srgbClr val="000000"/>
                </a:solidFill>
              </a:rPr>
              <a:t>po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etka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greha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zemlji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njegov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posao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nije</a:t>
            </a:r>
            <a:r>
              <a:rPr lang="en-US" sz="3200" b="1" dirty="0">
                <a:solidFill>
                  <a:srgbClr val="000000"/>
                </a:solidFill>
              </a:rPr>
              <a:t> bio </a:t>
            </a:r>
            <a:r>
              <a:rPr lang="sr-Latn-RS" sz="3200" b="1" dirty="0" smtClean="0">
                <a:solidFill>
                  <a:srgbClr val="000000"/>
                </a:solidFill>
              </a:rPr>
              <a:t>prikazan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dirty="0" err="1">
                <a:solidFill>
                  <a:srgbClr val="000000"/>
                </a:solidFill>
              </a:rPr>
              <a:t>svoj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punini</a:t>
            </a:r>
            <a:r>
              <a:rPr lang="en-US" sz="3200" b="1" dirty="0">
                <a:solidFill>
                  <a:srgbClr val="000000"/>
                </a:solidFill>
              </a:rPr>
              <a:t>. To se </a:t>
            </a:r>
            <a:r>
              <a:rPr lang="en-US" sz="3200" b="1" dirty="0" err="1">
                <a:solidFill>
                  <a:srgbClr val="000000"/>
                </a:solidFill>
              </a:rPr>
              <a:t>dogodilo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posle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Isusove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smrt</a:t>
            </a:r>
            <a:r>
              <a:rPr lang="sr-Latn-RS" sz="3200" b="1" dirty="0" smtClean="0">
                <a:solidFill>
                  <a:srgbClr val="000000"/>
                </a:solidFill>
              </a:rPr>
              <a:t>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kr</a:t>
            </a:r>
            <a:r>
              <a:rPr lang="sr-Latn-RS" sz="3200" b="1" dirty="0" smtClean="0">
                <a:solidFill>
                  <a:srgbClr val="000000"/>
                </a:solidFill>
              </a:rPr>
              <a:t>stu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i </a:t>
            </a:r>
            <a:r>
              <a:rPr lang="en-US" sz="3200" b="1" dirty="0" err="1">
                <a:solidFill>
                  <a:srgbClr val="000000"/>
                </a:solidFill>
              </a:rPr>
              <a:t>njegovog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proslavljenja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nakon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va</a:t>
            </a:r>
            <a:r>
              <a:rPr lang="en-US" sz="3200" b="1" dirty="0" err="1" smtClean="0">
                <a:solidFill>
                  <a:srgbClr val="000000"/>
                </a:solidFill>
              </a:rPr>
              <a:t>skrs</a:t>
            </a:r>
            <a:r>
              <a:rPr lang="sr-Latn-RS" sz="3200" b="1" dirty="0" smtClean="0">
                <a:solidFill>
                  <a:srgbClr val="000000"/>
                </a:solidFill>
              </a:rPr>
              <a:t>enja</a:t>
            </a:r>
            <a:r>
              <a:rPr lang="en-US" sz="3200" b="1" dirty="0" smtClean="0">
                <a:solidFill>
                  <a:srgbClr val="000000"/>
                </a:solidFill>
              </a:rPr>
              <a:t>.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3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1" y="1587500"/>
            <a:ext cx="93853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r-Latn-R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00"/>
                </a:solidFill>
              </a:rPr>
              <a:t>Smrt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Isusa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H</a:t>
            </a:r>
            <a:r>
              <a:rPr lang="en-US" sz="3200" b="1" dirty="0" err="1" smtClean="0">
                <a:solidFill>
                  <a:srgbClr val="000000"/>
                </a:solidFill>
              </a:rPr>
              <a:t>rista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Golgoti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ozna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il</a:t>
            </a:r>
            <a:r>
              <a:rPr lang="sr-Latn-RS" sz="3200" b="1" dirty="0" smtClean="0">
                <a:solidFill>
                  <a:srgbClr val="000000"/>
                </a:solidFill>
              </a:rPr>
              <a:t>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 smtClean="0">
                <a:solidFill>
                  <a:srgbClr val="000000"/>
                </a:solidFill>
              </a:rPr>
              <a:t>nov</a:t>
            </a:r>
            <a:r>
              <a:rPr lang="sr-Latn-RS" sz="3200" b="1" dirty="0" smtClean="0">
                <a:solidFill>
                  <a:srgbClr val="000000"/>
                </a:solidFill>
              </a:rPr>
              <a:t>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fazu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aktivnosti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Svetoga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zemlji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Latn-RS" sz="3200" b="1" u="sng" dirty="0" smtClean="0">
                <a:solidFill>
                  <a:srgbClr val="000000"/>
                </a:solidFill>
              </a:rPr>
              <a:t>Jo</a:t>
            </a:r>
            <a:r>
              <a:rPr lang="en-US" sz="3200" b="1" u="sng" dirty="0" smtClean="0">
                <a:solidFill>
                  <a:srgbClr val="000000"/>
                </a:solidFill>
              </a:rPr>
              <a:t>van 7:39</a:t>
            </a:r>
            <a:r>
              <a:rPr lang="sr-Latn-RS" sz="3200" b="1" dirty="0" smtClean="0">
                <a:solidFill>
                  <a:srgbClr val="000000"/>
                </a:solidFill>
              </a:rPr>
              <a:t> – „</a:t>
            </a:r>
            <a:r>
              <a:rPr lang="sr-Latn-RS" sz="3200" b="1" dirty="0">
                <a:solidFill>
                  <a:srgbClr val="000000"/>
                </a:solidFill>
              </a:rPr>
              <a:t>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ovo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 err="1">
                <a:solidFill>
                  <a:srgbClr val="000000"/>
                </a:solidFill>
              </a:rPr>
              <a:t>za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kog</a:t>
            </a:r>
            <a:r>
              <a:rPr lang="sr-Latn-RS" sz="3200" b="1" dirty="0" smtClean="0">
                <a:solidFill>
                  <a:srgbClr val="000000"/>
                </a:solidFill>
              </a:rPr>
              <a:t>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posle primiše oni koji veruju u ime Njegovo: jer Duh Sveti još ne beše na njima, jer Isus još ne beše proslavljen</a:t>
            </a:r>
            <a:r>
              <a:rPr lang="en-US" sz="3200" b="1" dirty="0" smtClean="0">
                <a:solidFill>
                  <a:srgbClr val="000000"/>
                </a:solidFill>
              </a:rPr>
              <a:t>.”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6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1" y="1447800"/>
            <a:ext cx="8851900" cy="48387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Jo</a:t>
            </a:r>
            <a:r>
              <a:rPr lang="en-US" sz="3200" b="1" dirty="0" smtClean="0">
                <a:solidFill>
                  <a:srgbClr val="000000"/>
                </a:solidFill>
              </a:rPr>
              <a:t>van </a:t>
            </a:r>
            <a:r>
              <a:rPr lang="en-US" sz="3200" b="1" dirty="0">
                <a:solidFill>
                  <a:srgbClr val="000000"/>
                </a:solidFill>
              </a:rPr>
              <a:t>7:39 </a:t>
            </a:r>
            <a:r>
              <a:rPr lang="sr-Latn-RS" sz="3200" b="1" dirty="0">
                <a:solidFill>
                  <a:srgbClr val="000000"/>
                </a:solidFill>
              </a:rPr>
              <a:t>-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govori</a:t>
            </a:r>
            <a:r>
              <a:rPr lang="en-US" sz="3200" b="1" dirty="0">
                <a:solidFill>
                  <a:srgbClr val="000000"/>
                </a:solidFill>
              </a:rPr>
              <a:t> o </a:t>
            </a:r>
            <a:r>
              <a:rPr lang="en-US" sz="3200" b="1" dirty="0" err="1" smtClean="0">
                <a:solidFill>
                  <a:srgbClr val="000000"/>
                </a:solidFill>
              </a:rPr>
              <a:t>onom</a:t>
            </a:r>
            <a:r>
              <a:rPr lang="sr-Latn-R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>
                <a:solidFill>
                  <a:srgbClr val="000000"/>
                </a:solidFill>
              </a:rPr>
              <a:t>se </a:t>
            </a:r>
            <a:r>
              <a:rPr lang="en-US" sz="3200" b="1" dirty="0" err="1">
                <a:solidFill>
                  <a:srgbClr val="000000"/>
                </a:solidFill>
              </a:rPr>
              <a:t>dogodilo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dan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Pedesetnice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Nakon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Isusovog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ustoli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enja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nebesk</a:t>
            </a:r>
            <a:r>
              <a:rPr lang="sr-Latn-RS" sz="3200" b="1" dirty="0" smtClean="0">
                <a:solidFill>
                  <a:srgbClr val="000000"/>
                </a:solidFill>
              </a:rPr>
              <a:t>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prestol</a:t>
            </a:r>
            <a:r>
              <a:rPr lang="sr-Latn-R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Duh </a:t>
            </a:r>
            <a:r>
              <a:rPr lang="sr-Latn-RS" sz="3200" b="1" dirty="0" smtClean="0">
                <a:solidFill>
                  <a:srgbClr val="000000"/>
                </a:solidFill>
              </a:rPr>
              <a:t>je </a:t>
            </a:r>
            <a:r>
              <a:rPr lang="en-US" sz="3200" b="1" dirty="0" err="1" smtClean="0">
                <a:solidFill>
                  <a:srgbClr val="000000"/>
                </a:solidFill>
              </a:rPr>
              <a:t>si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ao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dirty="0" err="1">
                <a:solidFill>
                  <a:srgbClr val="000000"/>
                </a:solidFill>
              </a:rPr>
              <a:t>punoj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slavi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sili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3200" b="1" u="sng" dirty="0" err="1" smtClean="0">
                <a:solidFill>
                  <a:srgbClr val="000000"/>
                </a:solidFill>
              </a:rPr>
              <a:t>Dela</a:t>
            </a:r>
            <a:r>
              <a:rPr lang="en-US" sz="3200" b="1" u="sng" dirty="0" smtClean="0">
                <a:solidFill>
                  <a:srgbClr val="000000"/>
                </a:solidFill>
              </a:rPr>
              <a:t> 2:3</a:t>
            </a:r>
            <a:r>
              <a:rPr lang="sr-Latn-RS" sz="3200" b="1" u="sng" dirty="0" smtClean="0">
                <a:solidFill>
                  <a:srgbClr val="000000"/>
                </a:solidFill>
              </a:rPr>
              <a:t>2-34 </a:t>
            </a:r>
            <a:r>
              <a:rPr lang="sr-Latn-RS" sz="3200" b="1" dirty="0" smtClean="0">
                <a:solidFill>
                  <a:srgbClr val="000000"/>
                </a:solidFill>
              </a:rPr>
              <a:t> – „</a:t>
            </a:r>
            <a:r>
              <a:rPr lang="en-US" sz="3200" b="1" dirty="0" err="1" smtClean="0">
                <a:solidFill>
                  <a:srgbClr val="000000"/>
                </a:solidFill>
              </a:rPr>
              <a:t>Ovoga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Isus</a:t>
            </a:r>
            <a:r>
              <a:rPr lang="en-US" sz="3200" b="1" dirty="0">
                <a:solidFill>
                  <a:srgbClr val="000000"/>
                </a:solidFill>
              </a:rPr>
              <a:t>, Bog je </a:t>
            </a:r>
            <a:r>
              <a:rPr lang="en-US" sz="3200" b="1" dirty="0" err="1">
                <a:solidFill>
                  <a:srgbClr val="000000"/>
                </a:solidFill>
              </a:rPr>
              <a:t>podigao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sr-Latn-RS" sz="3200" b="1" dirty="0" err="1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emu </a:t>
            </a:r>
            <a:r>
              <a:rPr lang="en-US" sz="3200" b="1" dirty="0" err="1">
                <a:solidFill>
                  <a:srgbClr val="000000"/>
                </a:solidFill>
              </a:rPr>
              <a:t>smo</a:t>
            </a:r>
            <a:r>
              <a:rPr lang="en-US" sz="3200" b="1" dirty="0">
                <a:solidFill>
                  <a:srgbClr val="000000"/>
                </a:solidFill>
              </a:rPr>
              <a:t> mi </a:t>
            </a:r>
            <a:r>
              <a:rPr lang="en-US" sz="3200" b="1" dirty="0" err="1">
                <a:solidFill>
                  <a:srgbClr val="000000"/>
                </a:solidFill>
              </a:rPr>
              <a:t>svi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svedoci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>
                <a:solidFill>
                  <a:srgbClr val="000000"/>
                </a:solidFill>
              </a:rPr>
              <a:t>Zato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kad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se </a:t>
            </a:r>
            <a:r>
              <a:rPr lang="en-US" sz="3200" b="1" dirty="0" err="1">
                <a:solidFill>
                  <a:srgbClr val="000000"/>
                </a:solidFill>
              </a:rPr>
              <a:t>uzvisio</a:t>
            </a:r>
            <a:r>
              <a:rPr lang="en-US" sz="3200" b="1" dirty="0">
                <a:solidFill>
                  <a:srgbClr val="000000"/>
                </a:solidFill>
              </a:rPr>
              <a:t> s </a:t>
            </a:r>
            <a:r>
              <a:rPr lang="en-US" sz="3200" b="1" dirty="0" err="1">
                <a:solidFill>
                  <a:srgbClr val="000000"/>
                </a:solidFill>
              </a:rPr>
              <a:t>desne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strane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Oca</a:t>
            </a:r>
            <a:r>
              <a:rPr lang="en-US" sz="3200" b="1" dirty="0">
                <a:solidFill>
                  <a:srgbClr val="000000"/>
                </a:solidFill>
              </a:rPr>
              <a:t>, i </a:t>
            </a:r>
            <a:r>
              <a:rPr lang="en-US" sz="3200" b="1" dirty="0" err="1" smtClean="0">
                <a:solidFill>
                  <a:srgbClr val="000000"/>
                </a:solidFill>
              </a:rPr>
              <a:t>po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primio</a:t>
            </a:r>
            <a:r>
              <a:rPr lang="en-US" sz="3200" b="1" dirty="0">
                <a:solidFill>
                  <a:srgbClr val="000000"/>
                </a:solidFill>
              </a:rPr>
              <a:t> od </a:t>
            </a:r>
            <a:r>
              <a:rPr lang="en-US" sz="3200" b="1" dirty="0" err="1">
                <a:solidFill>
                  <a:srgbClr val="000000"/>
                </a:solidFill>
              </a:rPr>
              <a:t>Oca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obe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err="1" smtClean="0">
                <a:solidFill>
                  <a:srgbClr val="000000"/>
                </a:solidFill>
              </a:rPr>
              <a:t>anog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izlio</a:t>
            </a:r>
            <a:r>
              <a:rPr lang="en-US" sz="3200" b="1" dirty="0">
                <a:solidFill>
                  <a:srgbClr val="000000"/>
                </a:solidFill>
              </a:rPr>
              <a:t> je </a:t>
            </a:r>
            <a:r>
              <a:rPr lang="en-US" sz="3200" b="1" dirty="0" err="1">
                <a:solidFill>
                  <a:srgbClr val="000000"/>
                </a:solidFill>
              </a:rPr>
              <a:t>ovo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 err="1">
                <a:solidFill>
                  <a:srgbClr val="000000"/>
                </a:solidFill>
              </a:rPr>
              <a:t>sami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vidite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sr-Latn-RS" sz="3200" b="1" dirty="0" err="1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ujete</a:t>
            </a:r>
            <a:r>
              <a:rPr lang="en-US" sz="3200" b="1" dirty="0">
                <a:solidFill>
                  <a:srgbClr val="000000"/>
                </a:solidFill>
              </a:rPr>
              <a:t>.”</a:t>
            </a: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5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730250"/>
            <a:ext cx="8496299" cy="5556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sr-Latn-RS" sz="3200" b="1" dirty="0">
                <a:solidFill>
                  <a:srgbClr val="000000"/>
                </a:solidFill>
              </a:rPr>
              <a:t>H</a:t>
            </a:r>
            <a:r>
              <a:rPr lang="en-CA" sz="3200" b="1" dirty="0" err="1" smtClean="0">
                <a:solidFill>
                  <a:srgbClr val="000000"/>
                </a:solidFill>
              </a:rPr>
              <a:t>ristovo</a:t>
            </a:r>
            <a:r>
              <a:rPr lang="en-CA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vaz</a:t>
            </a:r>
            <a:r>
              <a:rPr lang="en-CA" sz="3200" b="1" dirty="0" err="1" smtClean="0">
                <a:solidFill>
                  <a:srgbClr val="000000"/>
                </a:solidFill>
              </a:rPr>
              <a:t>nesenje</a:t>
            </a:r>
            <a:r>
              <a:rPr lang="en-CA" sz="3200" b="1" dirty="0" smtClean="0">
                <a:solidFill>
                  <a:srgbClr val="000000"/>
                </a:solidFill>
              </a:rPr>
              <a:t> </a:t>
            </a:r>
            <a:r>
              <a:rPr lang="en-CA" sz="3200" b="1" dirty="0" err="1">
                <a:solidFill>
                  <a:srgbClr val="000000"/>
                </a:solidFill>
              </a:rPr>
              <a:t>na</a:t>
            </a:r>
            <a:r>
              <a:rPr lang="en-CA" sz="3200" b="1" dirty="0">
                <a:solidFill>
                  <a:srgbClr val="000000"/>
                </a:solidFill>
              </a:rPr>
              <a:t> </a:t>
            </a:r>
            <a:r>
              <a:rPr lang="en-CA" sz="3200" b="1" dirty="0" err="1">
                <a:solidFill>
                  <a:srgbClr val="000000"/>
                </a:solidFill>
              </a:rPr>
              <a:t>nebo</a:t>
            </a:r>
            <a:r>
              <a:rPr lang="en-CA" sz="3200" b="1" dirty="0">
                <a:solidFill>
                  <a:srgbClr val="000000"/>
                </a:solidFill>
              </a:rPr>
              <a:t> je </a:t>
            </a:r>
            <a:r>
              <a:rPr lang="en-CA" sz="3200" b="1" dirty="0" smtClean="0">
                <a:solidFill>
                  <a:srgbClr val="000000"/>
                </a:solidFill>
              </a:rPr>
              <a:t>bi</a:t>
            </a:r>
            <a:r>
              <a:rPr lang="sr-Latn-RS" sz="3200" b="1" dirty="0" smtClean="0">
                <a:solidFill>
                  <a:srgbClr val="000000"/>
                </a:solidFill>
              </a:rPr>
              <a:t>l</a:t>
            </a:r>
            <a:r>
              <a:rPr lang="en-CA" sz="3200" b="1" dirty="0" smtClean="0">
                <a:solidFill>
                  <a:srgbClr val="000000"/>
                </a:solidFill>
              </a:rPr>
              <a:t>o </a:t>
            </a:r>
            <a:r>
              <a:rPr lang="en-CA" sz="3200" b="1" dirty="0" err="1">
                <a:solidFill>
                  <a:srgbClr val="000000"/>
                </a:solidFill>
              </a:rPr>
              <a:t>znak</a:t>
            </a:r>
            <a:r>
              <a:rPr lang="en-CA" sz="3200" b="1" dirty="0">
                <a:solidFill>
                  <a:srgbClr val="000000"/>
                </a:solidFill>
              </a:rPr>
              <a:t> </a:t>
            </a:r>
            <a:r>
              <a:rPr lang="en-CA" sz="3200" b="1" dirty="0" smtClean="0">
                <a:solidFill>
                  <a:srgbClr val="000000"/>
                </a:solidFill>
              </a:rPr>
              <a:t>da</a:t>
            </a:r>
            <a:r>
              <a:rPr lang="sr-Latn-RS" sz="3200" b="1" dirty="0" smtClean="0">
                <a:solidFill>
                  <a:srgbClr val="000000"/>
                </a:solidFill>
              </a:rPr>
              <a:t> su</a:t>
            </a:r>
            <a:r>
              <a:rPr lang="en-CA" sz="3200" b="1" dirty="0" smtClean="0">
                <a:solidFill>
                  <a:srgbClr val="000000"/>
                </a:solidFill>
              </a:rPr>
              <a:t> </a:t>
            </a:r>
            <a:r>
              <a:rPr lang="en-CA" sz="3200" b="1" dirty="0" err="1">
                <a:solidFill>
                  <a:srgbClr val="000000"/>
                </a:solidFill>
              </a:rPr>
              <a:t>Njegovi</a:t>
            </a:r>
            <a:r>
              <a:rPr lang="en-CA" sz="3200" b="1" dirty="0">
                <a:solidFill>
                  <a:srgbClr val="000000"/>
                </a:solidFill>
              </a:rPr>
              <a:t> </a:t>
            </a:r>
            <a:r>
              <a:rPr lang="en-CA" sz="3200" b="1" dirty="0" err="1" smtClean="0">
                <a:solidFill>
                  <a:srgbClr val="000000"/>
                </a:solidFill>
              </a:rPr>
              <a:t>sledbenici</a:t>
            </a:r>
            <a:r>
              <a:rPr lang="en-CA" sz="3200" b="1" dirty="0" smtClean="0">
                <a:solidFill>
                  <a:srgbClr val="000000"/>
                </a:solidFill>
              </a:rPr>
              <a:t> </a:t>
            </a:r>
            <a:r>
              <a:rPr lang="en-CA" sz="3200" b="1" dirty="0" err="1" smtClean="0">
                <a:solidFill>
                  <a:srgbClr val="000000"/>
                </a:solidFill>
              </a:rPr>
              <a:t>trebali</a:t>
            </a:r>
            <a:r>
              <a:rPr lang="en-CA" sz="3200" b="1" dirty="0" smtClean="0">
                <a:solidFill>
                  <a:srgbClr val="000000"/>
                </a:solidFill>
              </a:rPr>
              <a:t> </a:t>
            </a:r>
            <a:r>
              <a:rPr lang="en-CA" sz="3200" b="1" dirty="0" err="1">
                <a:solidFill>
                  <a:srgbClr val="000000"/>
                </a:solidFill>
              </a:rPr>
              <a:t>primiti</a:t>
            </a:r>
            <a:r>
              <a:rPr lang="en-CA" sz="3200" b="1" dirty="0">
                <a:solidFill>
                  <a:srgbClr val="000000"/>
                </a:solidFill>
              </a:rPr>
              <a:t> </a:t>
            </a:r>
            <a:r>
              <a:rPr lang="en-CA" sz="3200" b="1" dirty="0" err="1" smtClean="0">
                <a:solidFill>
                  <a:srgbClr val="000000"/>
                </a:solidFill>
              </a:rPr>
              <a:t>obe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CA" sz="3200" b="1" dirty="0" err="1" smtClean="0">
                <a:solidFill>
                  <a:srgbClr val="000000"/>
                </a:solidFill>
              </a:rPr>
              <a:t>ani</a:t>
            </a:r>
            <a:r>
              <a:rPr lang="en-CA" sz="3200" b="1" dirty="0" smtClean="0">
                <a:solidFill>
                  <a:srgbClr val="000000"/>
                </a:solidFill>
              </a:rPr>
              <a:t> </a:t>
            </a:r>
            <a:r>
              <a:rPr lang="en-CA" sz="3200" b="1" dirty="0" err="1">
                <a:solidFill>
                  <a:srgbClr val="000000"/>
                </a:solidFill>
              </a:rPr>
              <a:t>blagoslov</a:t>
            </a:r>
            <a:r>
              <a:rPr lang="en-CA" sz="3200" b="1" dirty="0">
                <a:solidFill>
                  <a:srgbClr val="000000"/>
                </a:solidFill>
              </a:rPr>
              <a:t>. Na </a:t>
            </a:r>
            <a:r>
              <a:rPr lang="en-CA" sz="3200" b="1" dirty="0" err="1">
                <a:solidFill>
                  <a:srgbClr val="000000"/>
                </a:solidFill>
              </a:rPr>
              <a:t>ovo</a:t>
            </a:r>
            <a:r>
              <a:rPr lang="en-CA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je trebalo da č</a:t>
            </a:r>
            <a:r>
              <a:rPr lang="en-CA" sz="3200" b="1" dirty="0" err="1" smtClean="0">
                <a:solidFill>
                  <a:srgbClr val="000000"/>
                </a:solidFill>
              </a:rPr>
              <a:t>eka</a:t>
            </a:r>
            <a:r>
              <a:rPr lang="sr-Latn-RS" sz="3200" b="1" dirty="0" smtClean="0">
                <a:solidFill>
                  <a:srgbClr val="000000"/>
                </a:solidFill>
              </a:rPr>
              <a:t>ju</a:t>
            </a:r>
            <a:r>
              <a:rPr lang="en-CA" sz="3200" b="1" dirty="0" smtClean="0">
                <a:solidFill>
                  <a:srgbClr val="000000"/>
                </a:solidFill>
              </a:rPr>
              <a:t> </a:t>
            </a:r>
            <a:r>
              <a:rPr lang="en-CA" sz="3200" b="1" dirty="0" smtClean="0">
                <a:solidFill>
                  <a:srgbClr val="000000"/>
                </a:solidFill>
              </a:rPr>
              <a:t>pre </a:t>
            </a:r>
            <a:r>
              <a:rPr lang="en-CA" sz="3200" b="1" dirty="0" err="1">
                <a:solidFill>
                  <a:srgbClr val="000000"/>
                </a:solidFill>
              </a:rPr>
              <a:t>nego</a:t>
            </a:r>
            <a:r>
              <a:rPr lang="en-CA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krenu </a:t>
            </a:r>
            <a:r>
              <a:rPr lang="en-CA" sz="3200" b="1" dirty="0" err="1" smtClean="0">
                <a:solidFill>
                  <a:srgbClr val="000000"/>
                </a:solidFill>
              </a:rPr>
              <a:t>na</a:t>
            </a:r>
            <a:r>
              <a:rPr lang="en-CA" sz="3200" b="1" dirty="0" smtClean="0">
                <a:solidFill>
                  <a:srgbClr val="000000"/>
                </a:solidFill>
              </a:rPr>
              <a:t> </a:t>
            </a:r>
            <a:r>
              <a:rPr lang="en-CA" sz="3200" b="1" dirty="0" err="1">
                <a:solidFill>
                  <a:srgbClr val="000000"/>
                </a:solidFill>
              </a:rPr>
              <a:t>svoj</a:t>
            </a:r>
            <a:r>
              <a:rPr lang="en-CA" sz="3200" b="1" dirty="0">
                <a:solidFill>
                  <a:srgbClr val="000000"/>
                </a:solidFill>
              </a:rPr>
              <a:t> </a:t>
            </a:r>
            <a:r>
              <a:rPr lang="en-CA" sz="3200" b="1" dirty="0" err="1">
                <a:solidFill>
                  <a:srgbClr val="000000"/>
                </a:solidFill>
              </a:rPr>
              <a:t>posao</a:t>
            </a:r>
            <a:r>
              <a:rPr lang="en-CA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</a:rPr>
              <a:t>Kad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sr-Latn-RS" sz="3200" b="1" dirty="0">
                <a:solidFill>
                  <a:srgbClr val="000000"/>
                </a:solidFill>
              </a:rPr>
              <a:t>H</a:t>
            </a:r>
            <a:r>
              <a:rPr lang="en-US" sz="3200" b="1" dirty="0" err="1" smtClean="0">
                <a:solidFill>
                  <a:srgbClr val="000000"/>
                </a:solidFill>
              </a:rPr>
              <a:t>rist</a:t>
            </a:r>
            <a:r>
              <a:rPr lang="sr-Latn-RS" sz="3200" b="1" dirty="0" smtClean="0">
                <a:solidFill>
                  <a:srgbClr val="000000"/>
                </a:solidFill>
              </a:rPr>
              <a:t>os</a:t>
            </a:r>
            <a:r>
              <a:rPr lang="en-US" sz="3200" b="1" dirty="0" smtClean="0">
                <a:solidFill>
                  <a:srgbClr val="000000"/>
                </a:solidFill>
              </a:rPr>
              <a:t> pro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ao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kroz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nebeska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vrata</a:t>
            </a:r>
            <a:r>
              <a:rPr lang="en-US" sz="3200" b="1" dirty="0">
                <a:solidFill>
                  <a:srgbClr val="000000"/>
                </a:solidFill>
              </a:rPr>
              <a:t>, On je bio </a:t>
            </a:r>
            <a:r>
              <a:rPr lang="en-US" sz="3200" b="1" dirty="0" err="1" smtClean="0">
                <a:solidFill>
                  <a:srgbClr val="000000"/>
                </a:solidFill>
              </a:rPr>
              <a:t>usto</a:t>
            </a:r>
            <a:r>
              <a:rPr lang="sr-Latn-RS" sz="3200" b="1" dirty="0" smtClean="0">
                <a:solidFill>
                  <a:srgbClr val="000000"/>
                </a:solidFill>
              </a:rPr>
              <a:t>lič</a:t>
            </a:r>
            <a:r>
              <a:rPr lang="en-US" sz="3200" b="1" dirty="0" smtClean="0">
                <a:solidFill>
                  <a:srgbClr val="000000"/>
                </a:solidFill>
              </a:rPr>
              <a:t>en </a:t>
            </a:r>
            <a:r>
              <a:rPr lang="en-US" sz="3200" b="1" dirty="0" err="1">
                <a:solidFill>
                  <a:srgbClr val="000000"/>
                </a:solidFill>
              </a:rPr>
              <a:t>usred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slavljenja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an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err="1" smtClean="0">
                <a:solidFill>
                  <a:srgbClr val="000000"/>
                </a:solidFill>
              </a:rPr>
              <a:t>ela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sr-Latn-RS" sz="3200" b="1" dirty="0" err="1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im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se ova </a:t>
            </a:r>
            <a:r>
              <a:rPr lang="en-US" sz="3200" b="1" dirty="0" err="1">
                <a:solidFill>
                  <a:srgbClr val="000000"/>
                </a:solidFill>
              </a:rPr>
              <a:t>ceremonija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zavr</a:t>
            </a:r>
            <a:r>
              <a:rPr lang="sr-Latn-RS" sz="3200" b="1" dirty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ila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se </a:t>
            </a:r>
            <a:r>
              <a:rPr lang="en-US" sz="3200" b="1" dirty="0" err="1">
                <a:solidFill>
                  <a:srgbClr val="000000"/>
                </a:solidFill>
              </a:rPr>
              <a:t>spustio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u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enike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dirty="0" err="1">
                <a:solidFill>
                  <a:srgbClr val="000000"/>
                </a:solidFill>
              </a:rPr>
              <a:t>velikoj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meri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i </a:t>
            </a:r>
            <a:r>
              <a:rPr lang="sr-Latn-RS" sz="3200" b="1" dirty="0">
                <a:solidFill>
                  <a:srgbClr val="000000"/>
                </a:solidFill>
              </a:rPr>
              <a:t>H</a:t>
            </a:r>
            <a:r>
              <a:rPr lang="en-US" sz="3200" b="1" dirty="0" err="1" smtClean="0">
                <a:solidFill>
                  <a:srgbClr val="000000"/>
                </a:solidFill>
              </a:rPr>
              <a:t>rist</a:t>
            </a:r>
            <a:r>
              <a:rPr lang="sr-Latn-RS" sz="3200" b="1" dirty="0" smtClean="0">
                <a:solidFill>
                  <a:srgbClr val="000000"/>
                </a:solidFill>
              </a:rPr>
              <a:t>os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zaista</a:t>
            </a:r>
            <a:r>
              <a:rPr lang="en-US" sz="3200" b="1" dirty="0">
                <a:solidFill>
                  <a:srgbClr val="000000"/>
                </a:solidFill>
              </a:rPr>
              <a:t> bio </a:t>
            </a:r>
            <a:r>
              <a:rPr lang="en-US" sz="3200" b="1" dirty="0" err="1">
                <a:solidFill>
                  <a:srgbClr val="000000"/>
                </a:solidFill>
              </a:rPr>
              <a:t>proslavljen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slavom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koju</a:t>
            </a:r>
            <a:r>
              <a:rPr lang="en-US" sz="3200" b="1" dirty="0">
                <a:solidFill>
                  <a:srgbClr val="000000"/>
                </a:solidFill>
              </a:rPr>
              <a:t> je </a:t>
            </a:r>
            <a:r>
              <a:rPr lang="en-US" sz="3200" b="1" dirty="0" err="1">
                <a:solidFill>
                  <a:srgbClr val="000000"/>
                </a:solidFill>
              </a:rPr>
              <a:t>imao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s </a:t>
            </a:r>
            <a:r>
              <a:rPr lang="en-US" sz="3200" b="1" dirty="0" err="1">
                <a:solidFill>
                  <a:srgbClr val="000000"/>
                </a:solidFill>
              </a:rPr>
              <a:t>Ocem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kroz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ve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nost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>
                <a:solidFill>
                  <a:srgbClr val="000000"/>
                </a:solidFill>
              </a:rPr>
              <a:t>Izlivanje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Pedesetnici</a:t>
            </a:r>
            <a:r>
              <a:rPr lang="en-US" sz="3200" b="1" dirty="0">
                <a:solidFill>
                  <a:srgbClr val="000000"/>
                </a:solidFill>
              </a:rPr>
              <a:t> je </a:t>
            </a:r>
            <a:r>
              <a:rPr lang="en-US" sz="3200" b="1" dirty="0" err="1">
                <a:solidFill>
                  <a:srgbClr val="000000"/>
                </a:solidFill>
              </a:rPr>
              <a:t>bila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poruka</a:t>
            </a:r>
            <a:r>
              <a:rPr lang="en-US" sz="3200" b="1" dirty="0">
                <a:solidFill>
                  <a:srgbClr val="000000"/>
                </a:solidFill>
              </a:rPr>
              <a:t> da je </a:t>
            </a:r>
            <a:r>
              <a:rPr lang="en-US" sz="3200" b="1" dirty="0" err="1">
                <a:solidFill>
                  <a:srgbClr val="000000"/>
                </a:solidFill>
              </a:rPr>
              <a:t>Otkupiteljeva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inauguracija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ostvarena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8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900" y="1587500"/>
            <a:ext cx="9410699" cy="3733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RS" sz="3200" b="1" dirty="0" smtClean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sr-Latn-RS" sz="3200" b="1" dirty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sr-Latn-RS" sz="3200" b="1" dirty="0" smtClean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00"/>
                </a:solidFill>
              </a:rPr>
              <a:t>Prema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svom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obe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err="1" smtClean="0">
                <a:solidFill>
                  <a:srgbClr val="000000"/>
                </a:solidFill>
              </a:rPr>
              <a:t>anju</a:t>
            </a:r>
            <a:r>
              <a:rPr lang="en-US" sz="3200" b="1" dirty="0">
                <a:solidFill>
                  <a:srgbClr val="000000"/>
                </a:solidFill>
              </a:rPr>
              <a:t>, On je </a:t>
            </a:r>
            <a:r>
              <a:rPr lang="en-US" sz="3200" b="1" dirty="0" err="1">
                <a:solidFill>
                  <a:srgbClr val="000000"/>
                </a:solidFill>
              </a:rPr>
              <a:t>svojim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sledbenicima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poslao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neba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sr-Latn-R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Duha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znak</a:t>
            </a:r>
            <a:r>
              <a:rPr lang="en-US" sz="3200" b="1" dirty="0">
                <a:solidFill>
                  <a:srgbClr val="000000"/>
                </a:solidFill>
              </a:rPr>
              <a:t> da je On,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</a:t>
            </a:r>
            <a:r>
              <a:rPr lang="sr-Latn-RS" sz="3200" b="1" dirty="0" smtClean="0">
                <a:solidFill>
                  <a:srgbClr val="000000"/>
                </a:solidFill>
              </a:rPr>
              <a:t>ešt</a:t>
            </a:r>
            <a:r>
              <a:rPr lang="en-US" sz="3200" b="1" dirty="0" err="1" smtClean="0">
                <a:solidFill>
                  <a:srgbClr val="000000"/>
                </a:solidFill>
              </a:rPr>
              <a:t>enik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car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primio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vlast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nebu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 smtClean="0">
                <a:solidFill>
                  <a:srgbClr val="000000"/>
                </a:solidFill>
              </a:rPr>
              <a:t>zemlji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i da je </a:t>
            </a:r>
            <a:r>
              <a:rPr lang="en-US" sz="3200" b="1" dirty="0" err="1">
                <a:solidFill>
                  <a:srgbClr val="000000"/>
                </a:solidFill>
              </a:rPr>
              <a:t>Pomazanik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nad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svojim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narodom</a:t>
            </a:r>
            <a:r>
              <a:rPr lang="en-US" sz="3200" b="1" dirty="0">
                <a:solidFill>
                  <a:srgbClr val="000000"/>
                </a:solidFill>
              </a:rPr>
              <a:t>” (</a:t>
            </a:r>
            <a:r>
              <a:rPr lang="en-US" sz="3200" b="1" i="1" dirty="0" err="1" smtClean="0">
                <a:solidFill>
                  <a:srgbClr val="000000"/>
                </a:solidFill>
              </a:rPr>
              <a:t>Dela</a:t>
            </a:r>
            <a:r>
              <a:rPr lang="en-US" sz="3200" b="1" i="1" dirty="0" smtClean="0">
                <a:solidFill>
                  <a:srgbClr val="000000"/>
                </a:solidFill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</a:rPr>
              <a:t>Apostolska</a:t>
            </a:r>
            <a:r>
              <a:rPr lang="en-US" sz="3200" b="1" dirty="0">
                <a:solidFill>
                  <a:srgbClr val="000000"/>
                </a:solidFill>
              </a:rPr>
              <a:t>, 38-39).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801" y="1250950"/>
            <a:ext cx="9105899" cy="53403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r-Latn-R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00"/>
                </a:solidFill>
              </a:rPr>
              <a:t>Ovo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nije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bilo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prvo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pojavljivanje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zemlji</a:t>
            </a:r>
            <a:r>
              <a:rPr lang="en-US" sz="3200" b="1" dirty="0">
                <a:solidFill>
                  <a:srgbClr val="000000"/>
                </a:solidFill>
              </a:rPr>
              <a:t>. Kao </a:t>
            </a:r>
            <a:r>
              <a:rPr lang="sr-Latn-RS" sz="3200" b="1" dirty="0" err="1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 err="1">
                <a:solidFill>
                  <a:srgbClr val="000000"/>
                </a:solidFill>
              </a:rPr>
              <a:t>smo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ve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mogli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videti</a:t>
            </a:r>
            <a:r>
              <a:rPr lang="en-US" sz="3200" b="1" dirty="0">
                <a:solidFill>
                  <a:srgbClr val="000000"/>
                </a:solidFill>
              </a:rPr>
              <a:t>, on je bio </a:t>
            </a:r>
            <a:r>
              <a:rPr lang="en-US" sz="3200" b="1" dirty="0" err="1">
                <a:solidFill>
                  <a:srgbClr val="000000"/>
                </a:solidFill>
              </a:rPr>
              <a:t>aktivan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zemlji</a:t>
            </a:r>
            <a:r>
              <a:rPr lang="en-US" sz="3200" b="1" dirty="0">
                <a:solidFill>
                  <a:srgbClr val="000000"/>
                </a:solidFill>
              </a:rPr>
              <a:t> od </a:t>
            </a:r>
            <a:r>
              <a:rPr lang="en-US" sz="3200" b="1" dirty="0" err="1" smtClean="0">
                <a:solidFill>
                  <a:srgbClr val="000000"/>
                </a:solidFill>
              </a:rPr>
              <a:t>po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etka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sveta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smtClean="0">
                <a:solidFill>
                  <a:srgbClr val="000000"/>
                </a:solidFill>
              </a:rPr>
              <a:t>Me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err="1" smtClean="0">
                <a:solidFill>
                  <a:srgbClr val="000000"/>
                </a:solidFill>
              </a:rPr>
              <a:t>utim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nakon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Isusove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smrt</a:t>
            </a:r>
            <a:r>
              <a:rPr lang="sr-Latn-RS" sz="3200" b="1" dirty="0" smtClean="0">
                <a:solidFill>
                  <a:srgbClr val="000000"/>
                </a:solidFill>
              </a:rPr>
              <a:t>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kr</a:t>
            </a:r>
            <a:r>
              <a:rPr lang="sr-Latn-RS" sz="3200" b="1" dirty="0" smtClean="0">
                <a:solidFill>
                  <a:srgbClr val="000000"/>
                </a:solidFill>
              </a:rPr>
              <a:t>st</a:t>
            </a:r>
            <a:r>
              <a:rPr lang="en-US" sz="3200" b="1" dirty="0" smtClean="0">
                <a:solidFill>
                  <a:srgbClr val="000000"/>
                </a:solidFill>
              </a:rPr>
              <a:t>u </a:t>
            </a:r>
            <a:r>
              <a:rPr lang="en-US" sz="3200" b="1" dirty="0">
                <a:solidFill>
                  <a:srgbClr val="000000"/>
                </a:solidFill>
              </a:rPr>
              <a:t>i </a:t>
            </a:r>
            <a:r>
              <a:rPr lang="en-US" sz="3200" b="1" dirty="0" err="1">
                <a:solidFill>
                  <a:srgbClr val="000000"/>
                </a:solidFill>
              </a:rPr>
              <a:t>njegovog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ustoli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enja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nebesk</a:t>
            </a:r>
            <a:r>
              <a:rPr lang="sr-Latn-RS" sz="3200" b="1" dirty="0" smtClean="0">
                <a:solidFill>
                  <a:srgbClr val="000000"/>
                </a:solidFill>
              </a:rPr>
              <a:t>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presto, </a:t>
            </a:r>
            <a:r>
              <a:rPr lang="en-US" sz="3200" b="1" dirty="0" err="1">
                <a:solidFill>
                  <a:srgbClr val="000000"/>
                </a:solidFill>
              </a:rPr>
              <a:t>punina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aktivnosti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se </a:t>
            </a:r>
            <a:r>
              <a:rPr lang="en-US" sz="3200" b="1" dirty="0" err="1" smtClean="0">
                <a:solidFill>
                  <a:srgbClr val="000000"/>
                </a:solidFill>
              </a:rPr>
              <a:t>manifes</a:t>
            </a:r>
            <a:r>
              <a:rPr lang="sr-Latn-RS" sz="3200" b="1" dirty="0" smtClean="0">
                <a:solidFill>
                  <a:srgbClr val="000000"/>
                </a:solidFill>
              </a:rPr>
              <a:t>ov</a:t>
            </a:r>
            <a:r>
              <a:rPr lang="en-US" sz="3200" b="1" dirty="0" err="1" smtClean="0">
                <a:solidFill>
                  <a:srgbClr val="000000"/>
                </a:solidFill>
              </a:rPr>
              <a:t>ala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zemlji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8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736600"/>
            <a:ext cx="9524999" cy="55499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sr-Latn-RS" sz="3200" b="1" u="sng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sr-Latn-RS" sz="3200" b="1" u="sng" dirty="0">
              <a:solidFill>
                <a:srgbClr val="00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sr-Latn-RS" sz="3200" b="1" u="sng" dirty="0" smtClean="0">
                <a:solidFill>
                  <a:srgbClr val="000000"/>
                </a:solidFill>
              </a:rPr>
              <a:t>Lič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nost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</a:rPr>
              <a:t>Duha</a:t>
            </a:r>
            <a:endParaRPr lang="en-US" sz="3200" b="1" u="sng" dirty="0">
              <a:solidFill>
                <a:srgbClr val="00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S</a:t>
            </a:r>
            <a:r>
              <a:rPr lang="sr-Latn-R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obzirom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da je </a:t>
            </a:r>
            <a:r>
              <a:rPr lang="sr-Latn-RS" sz="3200" b="1" dirty="0" err="1">
                <a:solidFill>
                  <a:srgbClr val="000000"/>
                </a:solidFill>
              </a:rPr>
              <a:t>I</a:t>
            </a:r>
            <a:r>
              <a:rPr lang="en-US" sz="3200" b="1" dirty="0" err="1" smtClean="0">
                <a:solidFill>
                  <a:srgbClr val="000000"/>
                </a:solidFill>
              </a:rPr>
              <a:t>sus</a:t>
            </a:r>
            <a:r>
              <a:rPr lang="en-US" sz="3200" b="1" dirty="0" smtClean="0">
                <a:solidFill>
                  <a:srgbClr val="000000"/>
                </a:solidFill>
              </a:rPr>
              <a:t> do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ao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ovu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zemlju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err="1">
                <a:solidFill>
                  <a:srgbClr val="000000"/>
                </a:solidFill>
              </a:rPr>
              <a:t>ljudskom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obliku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nije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te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ko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razmišljati </a:t>
            </a:r>
            <a:r>
              <a:rPr lang="en-US" sz="3200" b="1" dirty="0" smtClean="0">
                <a:solidFill>
                  <a:srgbClr val="000000"/>
                </a:solidFill>
              </a:rPr>
              <a:t>o </a:t>
            </a:r>
            <a:r>
              <a:rPr lang="en-US" sz="3200" b="1" dirty="0" err="1">
                <a:solidFill>
                  <a:srgbClr val="000000"/>
                </a:solidFill>
              </a:rPr>
              <a:t>njemu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o </a:t>
            </a:r>
            <a:r>
              <a:rPr lang="en-US" sz="3200" b="1" dirty="0" err="1" smtClean="0">
                <a:solidFill>
                  <a:srgbClr val="000000"/>
                </a:solidFill>
              </a:rPr>
              <a:t>osobi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Me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err="1" smtClean="0">
                <a:solidFill>
                  <a:srgbClr val="000000"/>
                </a:solidFill>
              </a:rPr>
              <a:t>utim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</a:t>
            </a:r>
            <a:r>
              <a:rPr lang="sr-Latn-RS" sz="3200" b="1" dirty="0" smtClean="0">
                <a:solidFill>
                  <a:srgbClr val="000000"/>
                </a:solidFill>
              </a:rPr>
              <a:t>se </a:t>
            </a:r>
            <a:r>
              <a:rPr lang="en-US" sz="3200" b="1" dirty="0" err="1" smtClean="0">
                <a:solidFill>
                  <a:srgbClr val="000000"/>
                </a:solidFill>
              </a:rPr>
              <a:t>nikada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nije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pojavljivao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err="1">
                <a:solidFill>
                  <a:srgbClr val="000000"/>
                </a:solidFill>
              </a:rPr>
              <a:t>vidljivom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ove</a:t>
            </a:r>
            <a:r>
              <a:rPr lang="sr-Latn-RS" sz="3200" b="1" dirty="0" smtClean="0">
                <a:solidFill>
                  <a:srgbClr val="000000"/>
                </a:solidFill>
              </a:rPr>
              <a:t>či</a:t>
            </a:r>
            <a:r>
              <a:rPr lang="en-US" sz="3200" b="1" dirty="0" err="1" smtClean="0">
                <a:solidFill>
                  <a:srgbClr val="000000"/>
                </a:solidFill>
              </a:rPr>
              <a:t>jem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obliku</a:t>
            </a:r>
            <a:r>
              <a:rPr lang="en-US" sz="3200" b="1" dirty="0">
                <a:solidFill>
                  <a:srgbClr val="000000"/>
                </a:solidFill>
              </a:rPr>
              <a:t>. To je </a:t>
            </a:r>
            <a:r>
              <a:rPr lang="en-US" sz="3200" b="1" dirty="0" err="1">
                <a:solidFill>
                  <a:srgbClr val="000000"/>
                </a:solidFill>
              </a:rPr>
              <a:t>razlog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za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nekima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te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ko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da </a:t>
            </a:r>
            <a:r>
              <a:rPr lang="en-US" sz="3200" b="1" dirty="0" err="1">
                <a:solidFill>
                  <a:srgbClr val="000000"/>
                </a:solidFill>
              </a:rPr>
              <a:t>ga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shvate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prihvate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osobu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2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711200"/>
            <a:ext cx="8496299" cy="57023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Biblija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jasno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cs typeface="Trebuchet MS"/>
              </a:rPr>
              <a:t>upu</a:t>
            </a:r>
            <a:r>
              <a:rPr lang="sr-Latn-RS" sz="3200" b="1" dirty="0" smtClean="0">
                <a:solidFill>
                  <a:srgbClr val="000000"/>
                </a:solidFill>
                <a:cs typeface="Trebuchet MS"/>
              </a:rPr>
              <a:t>ć</a:t>
            </a:r>
            <a:r>
              <a:rPr lang="en-US" sz="3200" b="1" dirty="0" err="1" smtClean="0">
                <a:solidFill>
                  <a:srgbClr val="000000"/>
                </a:solidFill>
                <a:cs typeface="Trebuchet MS"/>
              </a:rPr>
              <a:t>uje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na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cs typeface="Trebuchet MS"/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Duha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kao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cs typeface="Trebuchet MS"/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  <a:cs typeface="Trebuchet MS"/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  <a:cs typeface="Trebuchet MS"/>
              </a:rPr>
              <a:t>ansku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osobu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u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istom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smislu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kao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druge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d</a:t>
            </a:r>
            <a:r>
              <a:rPr lang="sr-Latn-RS" sz="3200" b="1" dirty="0" smtClean="0">
                <a:solidFill>
                  <a:srgbClr val="000000"/>
                </a:solidFill>
                <a:cs typeface="Trebuchet MS"/>
              </a:rPr>
              <a:t>v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e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osobe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  <a:cs typeface="Trebuchet MS"/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  <a:cs typeface="Trebuchet MS"/>
              </a:rPr>
              <a:t>anstva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Njegov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posao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je </a:t>
            </a:r>
            <a:r>
              <a:rPr lang="en-US" sz="3200" b="1" dirty="0" err="1" smtClean="0">
                <a:solidFill>
                  <a:srgbClr val="000000"/>
                </a:solidFill>
                <a:cs typeface="Trebuchet MS"/>
              </a:rPr>
              <a:t>identi</a:t>
            </a:r>
            <a:r>
              <a:rPr lang="sr-Latn-RS" sz="3200" b="1" dirty="0" smtClean="0">
                <a:solidFill>
                  <a:srgbClr val="000000"/>
                </a:solidFill>
                <a:cs typeface="Trebuchet MS"/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an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poslu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Oca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i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Sina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.</a:t>
            </a:r>
            <a:endParaRPr lang="sr-Latn-RS" sz="3200" b="1" dirty="0" smtClean="0">
              <a:solidFill>
                <a:srgbClr val="000000"/>
              </a:solidFill>
              <a:cs typeface="Trebuchet MS"/>
            </a:endParaRPr>
          </a:p>
          <a:p>
            <a:pPr>
              <a:buFont typeface="Arial"/>
              <a:buChar char="•"/>
            </a:pPr>
            <a:endParaRPr lang="sr-Latn-RS" sz="3200" b="1" dirty="0" smtClean="0">
              <a:solidFill>
                <a:srgbClr val="000000"/>
              </a:solidFill>
              <a:cs typeface="Trebuchet MS"/>
            </a:endParaRPr>
          </a:p>
          <a:p>
            <a:pPr>
              <a:buFont typeface="Arial"/>
              <a:buChar char="•"/>
            </a:pPr>
            <a:r>
              <a:rPr lang="en-US" sz="3200" b="1" dirty="0" err="1" smtClean="0">
                <a:solidFill>
                  <a:srgbClr val="000000"/>
                </a:solidFill>
                <a:cs typeface="Trebuchet MS"/>
              </a:rPr>
              <a:t>Najo</a:t>
            </a:r>
            <a:r>
              <a:rPr lang="sr-Latn-RS" sz="3200" b="1" dirty="0" smtClean="0">
                <a:solidFill>
                  <a:srgbClr val="000000"/>
                </a:solidFill>
                <a:cs typeface="Trebuchet MS"/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  <a:cs typeface="Trebuchet MS"/>
              </a:rPr>
              <a:t>i</a:t>
            </a:r>
            <a:r>
              <a:rPr lang="sr-Latn-RS" sz="3200" b="1" dirty="0" smtClean="0">
                <a:solidFill>
                  <a:srgbClr val="000000"/>
                </a:solidFill>
                <a:cs typeface="Trebuchet MS"/>
              </a:rPr>
              <a:t>glednija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identifikacija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cs typeface="Trebuchet MS"/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Duha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kao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  <a:cs typeface="Trebuchet MS"/>
              </a:rPr>
              <a:t>b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o</a:t>
            </a:r>
            <a:r>
              <a:rPr lang="sr-Latn-RS" sz="3200" b="1" dirty="0" smtClean="0">
                <a:solidFill>
                  <a:srgbClr val="000000"/>
                </a:solidFill>
                <a:cs typeface="Trebuchet MS"/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  <a:cs typeface="Trebuchet MS"/>
              </a:rPr>
              <a:t>anske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osobe</a:t>
            </a:r>
            <a:r>
              <a:rPr lang="en-US" sz="3200" b="1" dirty="0">
                <a:solidFill>
                  <a:srgbClr val="000000"/>
                </a:solidFill>
                <a:cs typeface="Trebuchet MS"/>
              </a:rPr>
              <a:t> je data od </a:t>
            </a:r>
            <a:r>
              <a:rPr lang="en-US" sz="3200" b="1" dirty="0" err="1" smtClean="0">
                <a:solidFill>
                  <a:srgbClr val="000000"/>
                </a:solidFill>
                <a:cs typeface="Trebuchet MS"/>
              </a:rPr>
              <a:t>samog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Trebuchet MS"/>
              </a:rPr>
              <a:t>Isusa</a:t>
            </a:r>
            <a:r>
              <a:rPr lang="en-US" sz="3200" b="1" dirty="0" smtClean="0">
                <a:solidFill>
                  <a:srgbClr val="000000"/>
                </a:solidFill>
                <a:cs typeface="Trebuchet MS"/>
              </a:rPr>
              <a:t>:</a:t>
            </a:r>
            <a:endParaRPr lang="sr-Latn-RS" sz="3200" b="1" dirty="0" smtClean="0">
              <a:solidFill>
                <a:srgbClr val="000000"/>
              </a:solidFill>
              <a:cs typeface="Trebuchet MS"/>
            </a:endParaRPr>
          </a:p>
          <a:p>
            <a:pPr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sr-Latn-RS" sz="3200" b="1" u="sng" dirty="0" smtClean="0">
                <a:solidFill>
                  <a:srgbClr val="000000"/>
                </a:solidFill>
              </a:rPr>
              <a:t>Jo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vanu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>
                <a:solidFill>
                  <a:srgbClr val="000000"/>
                </a:solidFill>
              </a:rPr>
              <a:t>14:16-17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Isus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naziva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allos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paraklētos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(</a:t>
            </a: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drugi</a:t>
            </a:r>
            <a:r>
              <a:rPr lang="en-US" sz="3200" b="1" dirty="0" smtClean="0">
                <a:solidFill>
                  <a:srgbClr val="000000"/>
                </a:solidFill>
              </a:rPr>
              <a:t> Ute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itelj</a:t>
            </a:r>
            <a:r>
              <a:rPr lang="en-US" sz="3200" b="1" dirty="0" smtClean="0">
                <a:solidFill>
                  <a:srgbClr val="000000"/>
                </a:solidFill>
              </a:rPr>
              <a:t>/</a:t>
            </a:r>
            <a:r>
              <a:rPr lang="sr-Latn-R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Pomo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err="1" smtClean="0">
                <a:solidFill>
                  <a:srgbClr val="000000"/>
                </a:solidFill>
              </a:rPr>
              <a:t>nik</a:t>
            </a:r>
            <a:r>
              <a:rPr lang="en-US" sz="3200" b="1" dirty="0" smtClean="0">
                <a:solidFill>
                  <a:srgbClr val="000000"/>
                </a:solidFill>
              </a:rPr>
              <a:t>/</a:t>
            </a:r>
            <a:r>
              <a:rPr lang="sr-Latn-R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Branitelj</a:t>
            </a:r>
            <a:r>
              <a:rPr lang="en-US" sz="3200" b="1" dirty="0" smtClean="0">
                <a:solidFill>
                  <a:srgbClr val="000000"/>
                </a:solidFill>
              </a:rPr>
              <a:t>/</a:t>
            </a:r>
            <a:r>
              <a:rPr lang="sr-Latn-R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Advokat</a:t>
            </a:r>
            <a:r>
              <a:rPr lang="en-US" sz="3200" b="1" dirty="0">
                <a:solidFill>
                  <a:srgbClr val="000000"/>
                </a:solidFill>
              </a:rPr>
              <a:t>”). </a:t>
            </a:r>
          </a:p>
          <a:p>
            <a:pPr>
              <a:buFont typeface="Arial"/>
              <a:buChar char="•"/>
            </a:pPr>
            <a:endParaRPr lang="en-US" sz="3200" b="1" dirty="0">
              <a:solidFill>
                <a:srgbClr val="000000"/>
              </a:solidFill>
              <a:cs typeface="Trebuchet MS"/>
            </a:endParaRPr>
          </a:p>
          <a:p>
            <a:pPr>
              <a:buFont typeface="Arial"/>
              <a:buChar char="•"/>
            </a:pPr>
            <a:endParaRPr lang="en-US" sz="3200" b="1" dirty="0">
              <a:solidFill>
                <a:srgbClr val="000000"/>
              </a:solidFill>
              <a:cs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2667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4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1" y="1365250"/>
            <a:ext cx="9156699" cy="49847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00"/>
                </a:solidFill>
              </a:rPr>
              <a:t>Pojavljuju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>
                <a:solidFill>
                  <a:srgbClr val="000000"/>
                </a:solidFill>
              </a:rPr>
              <a:t>se </a:t>
            </a:r>
            <a:r>
              <a:rPr lang="en-US" sz="3200" b="1" dirty="0" err="1">
                <a:solidFill>
                  <a:srgbClr val="000000"/>
                </a:solidFill>
              </a:rPr>
              <a:t>ljudima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ne </a:t>
            </a:r>
            <a:r>
              <a:rPr lang="en-US" sz="3200" b="1" dirty="0" err="1">
                <a:solidFill>
                  <a:srgbClr val="000000"/>
                </a:solidFill>
              </a:rPr>
              <a:t>uzima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vidljivi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oblik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Otac</a:t>
            </a:r>
            <a:r>
              <a:rPr lang="en-US" sz="3200" b="1" dirty="0">
                <a:solidFill>
                  <a:srgbClr val="000000"/>
                </a:solidFill>
              </a:rPr>
              <a:t> i Sin. On se u </a:t>
            </a:r>
            <a:r>
              <a:rPr lang="en-US" sz="3200" b="1" dirty="0" smtClean="0">
                <a:solidFill>
                  <a:srgbClr val="000000"/>
                </a:solidFill>
              </a:rPr>
              <a:t>pro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losti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pojavljivao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err="1">
                <a:solidFill>
                  <a:srgbClr val="000000"/>
                </a:solidFill>
              </a:rPr>
              <a:t>raznim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s</a:t>
            </a:r>
            <a:r>
              <a:rPr lang="sr-Latn-RS" sz="3200" b="1" dirty="0" smtClean="0">
                <a:solidFill>
                  <a:srgbClr val="000000"/>
                </a:solidFill>
              </a:rPr>
              <a:t>i</a:t>
            </a:r>
            <a:r>
              <a:rPr lang="en-US" sz="3200" b="1" dirty="0" err="1" smtClean="0">
                <a:solidFill>
                  <a:srgbClr val="000000"/>
                </a:solidFill>
              </a:rPr>
              <a:t>mbolima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0000"/>
                </a:solidFill>
              </a:rPr>
              <a:t>vatra</a:t>
            </a:r>
            <a:r>
              <a:rPr lang="en-US" sz="3200" b="1" dirty="0">
                <a:solidFill>
                  <a:srgbClr val="000000"/>
                </a:solidFill>
              </a:rPr>
              <a:t> (</a:t>
            </a:r>
            <a:r>
              <a:rPr lang="en-US" sz="3200" b="1" dirty="0" err="1" smtClean="0">
                <a:solidFill>
                  <a:srgbClr val="000000"/>
                </a:solidFill>
              </a:rPr>
              <a:t>Dela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2:3; </a:t>
            </a:r>
            <a:r>
              <a:rPr lang="en-US" sz="3200" b="1" dirty="0" err="1">
                <a:solidFill>
                  <a:srgbClr val="000000"/>
                </a:solidFill>
              </a:rPr>
              <a:t>Matej</a:t>
            </a:r>
            <a:r>
              <a:rPr lang="en-US" sz="3200" b="1" dirty="0">
                <a:solidFill>
                  <a:srgbClr val="000000"/>
                </a:solidFill>
              </a:rPr>
              <a:t> 2:11)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000000"/>
                </a:solidFill>
              </a:rPr>
              <a:t>vetar</a:t>
            </a:r>
            <a:r>
              <a:rPr lang="en-US" sz="3200" b="1" dirty="0" smtClean="0">
                <a:solidFill>
                  <a:srgbClr val="000000"/>
                </a:solidFill>
              </a:rPr>
              <a:t> (</a:t>
            </a:r>
            <a:r>
              <a:rPr lang="sr-Latn-RS" sz="3200" b="1" dirty="0" smtClean="0">
                <a:solidFill>
                  <a:srgbClr val="000000"/>
                </a:solidFill>
              </a:rPr>
              <a:t>Jo</a:t>
            </a:r>
            <a:r>
              <a:rPr lang="en-US" sz="3200" b="1" dirty="0" smtClean="0">
                <a:solidFill>
                  <a:srgbClr val="000000"/>
                </a:solidFill>
              </a:rPr>
              <a:t>van </a:t>
            </a:r>
            <a:r>
              <a:rPr lang="en-US" sz="3200" b="1" dirty="0">
                <a:solidFill>
                  <a:srgbClr val="000000"/>
                </a:solidFill>
              </a:rPr>
              <a:t>3:8; </a:t>
            </a:r>
            <a:r>
              <a:rPr lang="en-US" sz="3200" b="1" dirty="0" err="1" smtClean="0">
                <a:solidFill>
                  <a:srgbClr val="000000"/>
                </a:solidFill>
              </a:rPr>
              <a:t>Dela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2:2)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0000"/>
                </a:solidFill>
              </a:rPr>
              <a:t>golub</a:t>
            </a:r>
            <a:r>
              <a:rPr lang="en-US" sz="3200" b="1" dirty="0">
                <a:solidFill>
                  <a:srgbClr val="000000"/>
                </a:solidFill>
              </a:rPr>
              <a:t> (</a:t>
            </a:r>
            <a:r>
              <a:rPr lang="en-US" sz="3200" b="1" dirty="0" err="1">
                <a:solidFill>
                  <a:srgbClr val="000000"/>
                </a:solidFill>
              </a:rPr>
              <a:t>Matej</a:t>
            </a:r>
            <a:r>
              <a:rPr lang="en-US" sz="3200" b="1" dirty="0">
                <a:solidFill>
                  <a:srgbClr val="000000"/>
                </a:solidFill>
              </a:rPr>
              <a:t> 3:16).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5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1" y="730250"/>
            <a:ext cx="9296400" cy="555625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sr-Latn-RS" sz="3200" b="1" dirty="0">
              <a:solidFill>
                <a:srgbClr val="00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razlog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za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 err="1">
                <a:solidFill>
                  <a:srgbClr val="000000"/>
                </a:solidFill>
              </a:rPr>
              <a:t>neki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smatraju</a:t>
            </a:r>
            <a:r>
              <a:rPr lang="en-US" sz="3200" b="1" dirty="0">
                <a:solidFill>
                  <a:srgbClr val="000000"/>
                </a:solidFill>
              </a:rPr>
              <a:t> da je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</a:t>
            </a:r>
            <a:r>
              <a:rPr lang="en-US" sz="3200" b="1" dirty="0" err="1">
                <a:solidFill>
                  <a:srgbClr val="000000"/>
                </a:solidFill>
              </a:rPr>
              <a:t>neka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vrsta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bezli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ne </a:t>
            </a:r>
            <a:r>
              <a:rPr lang="en-US" sz="3200" b="1" dirty="0" err="1">
                <a:solidFill>
                  <a:srgbClr val="000000"/>
                </a:solidFill>
              </a:rPr>
              <a:t>sile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ili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ut</a:t>
            </a:r>
            <a:r>
              <a:rPr lang="sr-Latn-RS" sz="3200" b="1" dirty="0" smtClean="0">
                <a:solidFill>
                  <a:srgbClr val="000000"/>
                </a:solidFill>
              </a:rPr>
              <a:t>i</a:t>
            </a:r>
            <a:r>
              <a:rPr lang="en-US" sz="3200" b="1" dirty="0" err="1" smtClean="0">
                <a:solidFill>
                  <a:srgbClr val="000000"/>
                </a:solidFill>
              </a:rPr>
              <a:t>caj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Biblija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jasno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pokazuje</a:t>
            </a:r>
            <a:r>
              <a:rPr lang="en-US" sz="3200" b="1" dirty="0">
                <a:solidFill>
                  <a:srgbClr val="000000"/>
                </a:solidFill>
              </a:rPr>
              <a:t> da je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</a:t>
            </a:r>
            <a:r>
              <a:rPr lang="en-US" sz="3200" b="1" dirty="0" err="1">
                <a:solidFill>
                  <a:srgbClr val="000000"/>
                </a:solidFill>
              </a:rPr>
              <a:t>osoba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bez</a:t>
            </a:r>
            <a:r>
              <a:rPr lang="en-US" sz="3200" b="1" dirty="0">
                <a:solidFill>
                  <a:srgbClr val="000000"/>
                </a:solidFill>
              </a:rPr>
              <a:t> da </a:t>
            </a:r>
            <a:r>
              <a:rPr lang="en-US" sz="3200" b="1" dirty="0" err="1">
                <a:solidFill>
                  <a:srgbClr val="000000"/>
                </a:solidFill>
              </a:rPr>
              <a:t>nam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jasno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objasni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prirodu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njegove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lič</a:t>
            </a:r>
            <a:r>
              <a:rPr lang="en-US" sz="3200" b="1" dirty="0" err="1" smtClean="0">
                <a:solidFill>
                  <a:srgbClr val="000000"/>
                </a:solidFill>
              </a:rPr>
              <a:t>nosti</a:t>
            </a:r>
            <a:r>
              <a:rPr lang="en-US" sz="3200" b="1" dirty="0">
                <a:solidFill>
                  <a:srgbClr val="000000"/>
                </a:solidFill>
              </a:rPr>
              <a:t>” </a:t>
            </a:r>
            <a:r>
              <a:rPr lang="en-US" sz="3200" b="1" dirty="0" smtClean="0">
                <a:solidFill>
                  <a:srgbClr val="000000"/>
                </a:solidFill>
              </a:rPr>
              <a:t>(</a:t>
            </a:r>
            <a:r>
              <a:rPr lang="sr-Latn-RS" sz="3200" b="1" i="1" dirty="0" smtClean="0">
                <a:solidFill>
                  <a:srgbClr val="000000"/>
                </a:solidFill>
              </a:rPr>
              <a:t>Hrišćanska verovanja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>
                <a:solidFill>
                  <a:srgbClr val="000000"/>
                </a:solidFill>
              </a:rPr>
              <a:t>93).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9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1" y="762000"/>
            <a:ext cx="8737599" cy="555625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200" b="1" i="1" dirty="0" err="1">
                <a:solidFill>
                  <a:schemeClr val="tx1"/>
                </a:solidFill>
              </a:rPr>
              <a:t>Definicija</a:t>
            </a:r>
            <a:r>
              <a:rPr lang="en-US" sz="3200" b="1" i="1" dirty="0">
                <a:solidFill>
                  <a:schemeClr val="tx1"/>
                </a:solidFill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</a:rPr>
              <a:t>reči</a:t>
            </a:r>
            <a:r>
              <a:rPr lang="en-US" sz="3200" b="1" i="1" dirty="0">
                <a:solidFill>
                  <a:schemeClr val="tx1"/>
                </a:solidFill>
              </a:rPr>
              <a:t> </a:t>
            </a:r>
            <a:r>
              <a:rPr lang="sr-Latn-RS" sz="3200" b="1" i="1" dirty="0" smtClean="0">
                <a:solidFill>
                  <a:schemeClr val="tx1"/>
                </a:solidFill>
              </a:rPr>
              <a:t>„</a:t>
            </a:r>
            <a:r>
              <a:rPr lang="en-US" sz="3200" b="1" i="1" dirty="0" err="1" smtClean="0">
                <a:solidFill>
                  <a:schemeClr val="tx1"/>
                </a:solidFill>
              </a:rPr>
              <a:t>ličnost</a:t>
            </a:r>
            <a:r>
              <a:rPr lang="en-US" sz="3200" b="1" i="1" dirty="0">
                <a:solidFill>
                  <a:schemeClr val="tx1"/>
                </a:solidFill>
              </a:rPr>
              <a:t>” (</a:t>
            </a:r>
            <a:r>
              <a:rPr lang="en-US" altLang="ja-JP" sz="3200" b="1" i="1" dirty="0">
                <a:solidFill>
                  <a:schemeClr val="tx1"/>
                </a:solidFill>
              </a:rPr>
              <a:t>personality) u </a:t>
            </a:r>
            <a:r>
              <a:rPr lang="en-US" altLang="ja-JP" sz="3200" b="1" i="1" dirty="0" err="1" smtClean="0">
                <a:solidFill>
                  <a:schemeClr val="tx1"/>
                </a:solidFill>
              </a:rPr>
              <a:t>rečniku</a:t>
            </a:r>
            <a:r>
              <a:rPr lang="en-US" altLang="ja-JP" sz="3200" b="1" i="1" dirty="0" smtClean="0">
                <a:solidFill>
                  <a:schemeClr val="tx1"/>
                </a:solidFill>
              </a:rPr>
              <a:t> </a:t>
            </a:r>
            <a:r>
              <a:rPr lang="en-US" altLang="ja-JP" sz="3200" b="1" i="1" dirty="0">
                <a:solidFill>
                  <a:schemeClr val="tx1"/>
                </a:solidFill>
              </a:rPr>
              <a:t>Webster’s:</a:t>
            </a:r>
          </a:p>
          <a:p>
            <a:pPr marL="115888" indent="-115888">
              <a:buNone/>
              <a:defRPr/>
            </a:pPr>
            <a:r>
              <a:rPr lang="sr-Latn-RS" altLang="ja-JP" sz="3200" b="1" dirty="0" smtClean="0">
                <a:solidFill>
                  <a:srgbClr val="000000"/>
                </a:solidFill>
                <a:ea typeface="ＭＳ Ｐゴシック" charset="0"/>
              </a:rPr>
              <a:t>„</a:t>
            </a:r>
            <a:r>
              <a:rPr lang="en-US" altLang="ja-JP" sz="3200" b="1" dirty="0" err="1" smtClean="0">
                <a:solidFill>
                  <a:srgbClr val="FF0000"/>
                </a:solidFill>
                <a:ea typeface="ＭＳ Ｐゴシック" charset="0"/>
              </a:rPr>
              <a:t>Kvalitet</a:t>
            </a:r>
            <a:r>
              <a:rPr lang="en-US" altLang="ja-JP" sz="3200" b="1" dirty="0" smtClean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ili</a:t>
            </a:r>
            <a:r>
              <a:rPr lang="en-US" altLang="ja-JP" sz="3200" b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stanje</a:t>
            </a:r>
            <a:r>
              <a:rPr lang="en-US" altLang="ja-JP" sz="3200" b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postojanja</a:t>
            </a:r>
            <a:r>
              <a:rPr lang="en-US" altLang="ja-JP" sz="3200" b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kao</a:t>
            </a:r>
            <a:r>
              <a:rPr lang="en-US" altLang="ja-JP" sz="3200" b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osobe</a:t>
            </a:r>
            <a:r>
              <a:rPr lang="en-US" altLang="ja-JP" sz="3200" b="1" dirty="0">
                <a:solidFill>
                  <a:srgbClr val="FF0000"/>
                </a:solidFill>
                <a:ea typeface="ＭＳ Ｐゴシック" charset="0"/>
              </a:rPr>
              <a:t>“</a:t>
            </a:r>
            <a:r>
              <a:rPr lang="en-US" altLang="ja-JP" sz="3200" b="1" dirty="0">
                <a:solidFill>
                  <a:srgbClr val="000000"/>
                </a:solidFill>
                <a:ea typeface="ＭＳ Ｐゴシック" charset="0"/>
              </a:rPr>
              <a:t>; i u </a:t>
            </a:r>
            <a:r>
              <a:rPr lang="en-US" altLang="ja-JP" sz="3200" b="1" dirty="0" err="1">
                <a:solidFill>
                  <a:srgbClr val="000000"/>
                </a:solidFill>
                <a:ea typeface="ＭＳ Ｐゴシック" charset="0"/>
              </a:rPr>
              <a:t>svojoj</a:t>
            </a:r>
            <a:r>
              <a:rPr lang="en-US" altLang="ja-JP" sz="32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altLang="ja-JP" sz="3200" b="1" dirty="0" err="1">
                <a:solidFill>
                  <a:srgbClr val="000000"/>
                </a:solidFill>
                <a:ea typeface="ＭＳ Ｐゴシック" charset="0"/>
              </a:rPr>
              <a:t>teološkoj</a:t>
            </a:r>
            <a:r>
              <a:rPr lang="en-US" altLang="ja-JP" sz="32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altLang="ja-JP" sz="3200" b="1" dirty="0" err="1">
                <a:solidFill>
                  <a:srgbClr val="000000"/>
                </a:solidFill>
                <a:ea typeface="ＭＳ Ｐゴシック" charset="0"/>
              </a:rPr>
              <a:t>upotrebi</a:t>
            </a:r>
            <a:r>
              <a:rPr lang="en-US" altLang="ja-JP" sz="3200" b="1" dirty="0">
                <a:solidFill>
                  <a:srgbClr val="000000"/>
                </a:solidFill>
                <a:ea typeface="ＭＳ Ｐゴシック" charset="0"/>
              </a:rPr>
              <a:t> , </a:t>
            </a:r>
            <a:r>
              <a:rPr lang="sr-Latn-RS" altLang="ja-JP" sz="3200" b="1" dirty="0" smtClean="0">
                <a:solidFill>
                  <a:srgbClr val="000000"/>
                </a:solidFill>
                <a:ea typeface="ＭＳ Ｐゴシック" charset="0"/>
              </a:rPr>
              <a:t>„</a:t>
            </a:r>
            <a:r>
              <a:rPr lang="en-US" altLang="ja-JP" sz="3200" b="1" dirty="0" err="1" smtClean="0">
                <a:solidFill>
                  <a:srgbClr val="FF0000"/>
                </a:solidFill>
                <a:ea typeface="ＭＳ Ｐゴシック" charset="0"/>
              </a:rPr>
              <a:t>kvalitet</a:t>
            </a:r>
            <a:r>
              <a:rPr lang="en-US" altLang="ja-JP" sz="3200" b="1" dirty="0" smtClean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ili</a:t>
            </a:r>
            <a:r>
              <a:rPr lang="en-US" altLang="ja-JP" sz="3200" b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stanje</a:t>
            </a:r>
            <a:r>
              <a:rPr lang="en-US" altLang="ja-JP" sz="3200" b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koji</a:t>
            </a:r>
            <a:r>
              <a:rPr lang="en-US" altLang="ja-JP" sz="3200" b="1" dirty="0">
                <a:solidFill>
                  <a:srgbClr val="FF0000"/>
                </a:solidFill>
                <a:ea typeface="ＭＳ Ｐゴシック" charset="0"/>
              </a:rPr>
              <a:t> se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sastoji</a:t>
            </a:r>
            <a:r>
              <a:rPr lang="en-US" altLang="ja-JP" sz="3200" b="1" dirty="0">
                <a:solidFill>
                  <a:srgbClr val="FF0000"/>
                </a:solidFill>
                <a:ea typeface="ＭＳ Ｐゴシック" charset="0"/>
              </a:rPr>
              <a:t> od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različitih</a:t>
            </a:r>
            <a:r>
              <a:rPr lang="en-US" altLang="ja-JP" sz="3200" b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osoba</a:t>
            </a:r>
            <a:r>
              <a:rPr lang="en-US" altLang="ja-JP" sz="3200" b="1" dirty="0">
                <a:solidFill>
                  <a:srgbClr val="FF0000"/>
                </a:solidFill>
                <a:ea typeface="ＭＳ Ｐゴシック" charset="0"/>
              </a:rPr>
              <a:t>,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izraženo</a:t>
            </a:r>
            <a:r>
              <a:rPr lang="en-US" altLang="ja-JP" sz="3200" b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za</a:t>
            </a:r>
            <a:r>
              <a:rPr lang="en-US" altLang="ja-JP" sz="3200" b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ea typeface="ＭＳ Ｐゴシック" charset="0"/>
              </a:rPr>
              <a:t>Božanstvo</a:t>
            </a:r>
            <a:r>
              <a:rPr lang="en-US" altLang="ja-JP" sz="3200" b="1" dirty="0">
                <a:solidFill>
                  <a:srgbClr val="000000"/>
                </a:solidFill>
                <a:ea typeface="ＭＳ Ｐゴシック" charset="0"/>
              </a:rPr>
              <a:t>“ </a:t>
            </a:r>
            <a:r>
              <a:rPr lang="en-US" altLang="ja-JP" sz="3200" b="1" dirty="0" smtClean="0">
                <a:solidFill>
                  <a:srgbClr val="000000"/>
                </a:solidFill>
                <a:ea typeface="ＭＳ Ｐゴシック" charset="0"/>
              </a:rPr>
              <a:t>(</a:t>
            </a:r>
            <a:r>
              <a:rPr lang="sr-Latn-RS" altLang="ja-JP" sz="3200" b="1" dirty="0" smtClean="0">
                <a:solidFill>
                  <a:srgbClr val="000000"/>
                </a:solidFill>
                <a:ea typeface="ＭＳ Ｐゴシック" charset="0"/>
              </a:rPr>
              <a:t>„</a:t>
            </a:r>
            <a:r>
              <a:rPr lang="en-US" altLang="ja-JP" sz="3200" b="1" dirty="0" smtClean="0">
                <a:solidFill>
                  <a:srgbClr val="000000"/>
                </a:solidFill>
                <a:ea typeface="ＭＳ Ｐゴシック" charset="0"/>
              </a:rPr>
              <a:t>the </a:t>
            </a:r>
            <a:r>
              <a:rPr lang="en-US" altLang="ja-JP" sz="3200" b="1" dirty="0">
                <a:solidFill>
                  <a:srgbClr val="000000"/>
                </a:solidFill>
                <a:ea typeface="ＭＳ Ｐゴシック" charset="0"/>
              </a:rPr>
              <a:t>quality or state of being a person</a:t>
            </a:r>
            <a:r>
              <a:rPr lang="ja-JP" altLang="en-US" sz="3200" b="1" dirty="0">
                <a:solidFill>
                  <a:srgbClr val="000000"/>
                </a:solidFill>
                <a:ea typeface="ＭＳ Ｐゴシック" charset="0"/>
              </a:rPr>
              <a:t>”</a:t>
            </a:r>
            <a:r>
              <a:rPr lang="en-US" altLang="ja-JP" sz="3200" b="1" dirty="0">
                <a:solidFill>
                  <a:srgbClr val="000000"/>
                </a:solidFill>
                <a:ea typeface="ＭＳ Ｐゴシック" charset="0"/>
              </a:rPr>
              <a:t>; and in its theological usage, </a:t>
            </a:r>
            <a:r>
              <a:rPr lang="sr-Latn-RS" altLang="ja-JP" sz="3200" b="1" dirty="0" smtClean="0">
                <a:solidFill>
                  <a:srgbClr val="000000"/>
                </a:solidFill>
                <a:ea typeface="ＭＳ Ｐゴシック" charset="0"/>
              </a:rPr>
              <a:t>„</a:t>
            </a:r>
            <a:r>
              <a:rPr lang="en-US" altLang="ja-JP" sz="3200" b="1" dirty="0" smtClean="0">
                <a:solidFill>
                  <a:srgbClr val="000000"/>
                </a:solidFill>
                <a:ea typeface="ＭＳ Ｐゴシック" charset="0"/>
              </a:rPr>
              <a:t>quality </a:t>
            </a:r>
            <a:r>
              <a:rPr lang="en-US" altLang="ja-JP" sz="3200" b="1" dirty="0">
                <a:solidFill>
                  <a:srgbClr val="000000"/>
                </a:solidFill>
                <a:ea typeface="ＭＳ Ｐゴシック" charset="0"/>
              </a:rPr>
              <a:t>or state of consisting of distinct persons, said of the Godhead.</a:t>
            </a:r>
            <a:r>
              <a:rPr lang="ja-JP" altLang="en-US" sz="3200" b="1" dirty="0">
                <a:solidFill>
                  <a:srgbClr val="000000"/>
                </a:solidFill>
                <a:ea typeface="ＭＳ Ｐゴシック" charset="0"/>
              </a:rPr>
              <a:t>”</a:t>
            </a:r>
            <a:r>
              <a:rPr lang="en-US" altLang="ja-JP" sz="3200" b="1" dirty="0">
                <a:solidFill>
                  <a:srgbClr val="000000"/>
                </a:solidFill>
                <a:ea typeface="ＭＳ Ｐゴシック" charset="0"/>
              </a:rPr>
              <a:t>) </a:t>
            </a:r>
            <a:r>
              <a:rPr lang="en-US" sz="3200" b="1" i="1" dirty="0">
                <a:solidFill>
                  <a:srgbClr val="000000"/>
                </a:solidFill>
                <a:ea typeface="ＭＳ Ｐゴシック" charset="0"/>
              </a:rPr>
              <a:t>– Merriam-Webster</a:t>
            </a:r>
            <a:r>
              <a:rPr lang="ja-JP" altLang="en-US" sz="3200" b="1" i="1" dirty="0">
                <a:solidFill>
                  <a:srgbClr val="000000"/>
                </a:solidFill>
                <a:ea typeface="ＭＳ Ｐゴシック" charset="0"/>
              </a:rPr>
              <a:t>’</a:t>
            </a:r>
            <a:r>
              <a:rPr lang="en-US" altLang="ja-JP" sz="3200" b="1" i="1" dirty="0">
                <a:solidFill>
                  <a:srgbClr val="000000"/>
                </a:solidFill>
                <a:ea typeface="ＭＳ Ｐゴシック" charset="0"/>
              </a:rPr>
              <a:t>s Collegiate Dictionary, </a:t>
            </a:r>
            <a:r>
              <a:rPr lang="en-US" altLang="ja-JP" sz="3200" b="1" dirty="0">
                <a:solidFill>
                  <a:srgbClr val="000000"/>
                </a:solidFill>
                <a:ea typeface="ＭＳ Ｐゴシック" charset="0"/>
              </a:rPr>
              <a:t>11</a:t>
            </a:r>
            <a:r>
              <a:rPr lang="en-US" altLang="ja-JP" sz="3200" b="1" baseline="30000" dirty="0">
                <a:solidFill>
                  <a:srgbClr val="000000"/>
                </a:solidFill>
                <a:ea typeface="ＭＳ Ｐゴシック" charset="0"/>
              </a:rPr>
              <a:t>th</a:t>
            </a:r>
            <a:r>
              <a:rPr lang="en-US" altLang="ja-JP" sz="3200" b="1" dirty="0">
                <a:solidFill>
                  <a:srgbClr val="000000"/>
                </a:solidFill>
                <a:ea typeface="ＭＳ Ｐゴシック" charset="0"/>
              </a:rPr>
              <a:t> ed.; </a:t>
            </a:r>
            <a:r>
              <a:rPr lang="en-US" sz="3200" b="1" i="1" dirty="0">
                <a:solidFill>
                  <a:srgbClr val="000000"/>
                </a:solidFill>
                <a:ea typeface="ＭＳ Ｐゴシック" charset="0"/>
              </a:rPr>
              <a:t>Webster</a:t>
            </a:r>
            <a:r>
              <a:rPr lang="ja-JP" altLang="en-US" sz="3200" b="1" i="1" dirty="0">
                <a:solidFill>
                  <a:srgbClr val="000000"/>
                </a:solidFill>
                <a:ea typeface="ＭＳ Ｐゴシック" charset="0"/>
              </a:rPr>
              <a:t>’</a:t>
            </a:r>
            <a:r>
              <a:rPr lang="en-US" altLang="ja-JP" sz="3200" b="1" i="1" dirty="0">
                <a:solidFill>
                  <a:srgbClr val="000000"/>
                </a:solidFill>
                <a:ea typeface="ＭＳ Ｐゴシック" charset="0"/>
              </a:rPr>
              <a:t>s  New International Dictionary,</a:t>
            </a:r>
            <a:r>
              <a:rPr lang="en-US" altLang="ja-JP" sz="3200" b="1" dirty="0">
                <a:solidFill>
                  <a:srgbClr val="000000"/>
                </a:solidFill>
                <a:ea typeface="ＭＳ Ｐゴシック" charset="0"/>
              </a:rPr>
              <a:t> 2</a:t>
            </a:r>
            <a:r>
              <a:rPr lang="en-US" altLang="ja-JP" sz="3200" b="1" baseline="30000" dirty="0">
                <a:solidFill>
                  <a:srgbClr val="000000"/>
                </a:solidFill>
                <a:ea typeface="ＭＳ Ｐゴシック" charset="0"/>
              </a:rPr>
              <a:t>nd</a:t>
            </a:r>
            <a:r>
              <a:rPr lang="en-US" altLang="ja-JP" sz="3200" b="1" dirty="0">
                <a:solidFill>
                  <a:srgbClr val="000000"/>
                </a:solidFill>
                <a:ea typeface="ＭＳ Ｐゴシック" charset="0"/>
              </a:rPr>
              <a:t> ed. Unabridged.</a:t>
            </a:r>
            <a:endParaRPr lang="en-US" sz="3200" b="1" dirty="0">
              <a:solidFill>
                <a:srgbClr val="00000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5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698500"/>
            <a:ext cx="8496299" cy="55880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Moramo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imati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umu</a:t>
            </a:r>
            <a:r>
              <a:rPr lang="en-US" sz="3200" b="1" dirty="0">
                <a:solidFill>
                  <a:srgbClr val="000000"/>
                </a:solidFill>
              </a:rPr>
              <a:t> da </a:t>
            </a:r>
            <a:r>
              <a:rPr lang="en-US" sz="3200" b="1" dirty="0" err="1">
                <a:solidFill>
                  <a:srgbClr val="000000"/>
                </a:solidFill>
              </a:rPr>
              <a:t>kada</a:t>
            </a:r>
            <a:r>
              <a:rPr lang="en-US" sz="3200" b="1" dirty="0">
                <a:solidFill>
                  <a:srgbClr val="000000"/>
                </a:solidFill>
              </a:rPr>
              <a:t> mi </a:t>
            </a:r>
            <a:r>
              <a:rPr lang="en-US" sz="3200" b="1" dirty="0" err="1">
                <a:solidFill>
                  <a:srgbClr val="000000"/>
                </a:solidFill>
              </a:rPr>
              <a:t>govorimo</a:t>
            </a:r>
            <a:r>
              <a:rPr lang="en-US" sz="3200" b="1" dirty="0">
                <a:solidFill>
                  <a:srgbClr val="000000"/>
                </a:solidFill>
              </a:rPr>
              <a:t> o </a:t>
            </a:r>
            <a:r>
              <a:rPr lang="en-US" sz="3200" b="1" dirty="0" err="1">
                <a:solidFill>
                  <a:srgbClr val="000000"/>
                </a:solidFill>
              </a:rPr>
              <a:t>Svetome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osobi</a:t>
            </a:r>
            <a:r>
              <a:rPr lang="en-US" sz="3200" b="1" dirty="0">
                <a:solidFill>
                  <a:srgbClr val="000000"/>
                </a:solidFill>
              </a:rPr>
              <a:t>, mi </a:t>
            </a:r>
            <a:r>
              <a:rPr lang="en-US" sz="3200" b="1" dirty="0" err="1">
                <a:solidFill>
                  <a:srgbClr val="000000"/>
                </a:solidFill>
              </a:rPr>
              <a:t>govorimo</a:t>
            </a:r>
            <a:r>
              <a:rPr lang="en-US" sz="3200" b="1" dirty="0">
                <a:solidFill>
                  <a:srgbClr val="000000"/>
                </a:solidFill>
              </a:rPr>
              <a:t> o </a:t>
            </a:r>
            <a:r>
              <a:rPr lang="en-US" sz="3200" b="1" dirty="0" err="1" smtClean="0">
                <a:solidFill>
                  <a:srgbClr val="000000"/>
                </a:solidFill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anskoj</a:t>
            </a:r>
            <a:r>
              <a:rPr lang="en-US" sz="3200" b="1" dirty="0">
                <a:solidFill>
                  <a:srgbClr val="000000"/>
                </a:solidFill>
              </a:rPr>
              <a:t>, a ne </a:t>
            </a:r>
            <a:r>
              <a:rPr lang="en-US" sz="3200" b="1" dirty="0" err="1">
                <a:solidFill>
                  <a:srgbClr val="000000"/>
                </a:solidFill>
              </a:rPr>
              <a:t>ljudskoj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osobi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osoba</a:t>
            </a:r>
            <a:r>
              <a:rPr lang="en-US" sz="3200" b="1" dirty="0">
                <a:solidFill>
                  <a:srgbClr val="000000"/>
                </a:solidFill>
              </a:rPr>
              <a:t>” u </a:t>
            </a:r>
            <a:r>
              <a:rPr lang="en-US" sz="3200" b="1" dirty="0" err="1">
                <a:solidFill>
                  <a:srgbClr val="000000"/>
                </a:solidFill>
              </a:rPr>
              <a:t>vezi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anstva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mora</a:t>
            </a:r>
            <a:r>
              <a:rPr lang="en-US" sz="3200" b="1" dirty="0">
                <a:solidFill>
                  <a:srgbClr val="000000"/>
                </a:solidFill>
              </a:rPr>
              <a:t> se </a:t>
            </a:r>
            <a:r>
              <a:rPr lang="en-US" sz="3200" b="1" dirty="0" err="1" smtClean="0">
                <a:solidFill>
                  <a:srgbClr val="000000"/>
                </a:solidFill>
              </a:rPr>
              <a:t>razumeti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dirty="0" err="1" smtClean="0">
                <a:solidFill>
                  <a:srgbClr val="000000"/>
                </a:solidFill>
              </a:rPr>
              <a:t>teolo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kom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smislu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00"/>
                </a:solidFill>
              </a:rPr>
              <a:t>Drugi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razlog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za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nekima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te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ko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da </a:t>
            </a:r>
            <a:r>
              <a:rPr lang="en-US" sz="3200" b="1" dirty="0" err="1">
                <a:solidFill>
                  <a:srgbClr val="000000"/>
                </a:solidFill>
              </a:rPr>
              <a:t>shvate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osobu</a:t>
            </a:r>
            <a:r>
              <a:rPr lang="en-US" sz="3200" b="1" dirty="0">
                <a:solidFill>
                  <a:srgbClr val="000000"/>
                </a:solidFill>
              </a:rPr>
              <a:t> je </a:t>
            </a:r>
            <a:r>
              <a:rPr lang="en-US" sz="3200" b="1" dirty="0" err="1">
                <a:solidFill>
                  <a:srgbClr val="000000"/>
                </a:solidFill>
              </a:rPr>
              <a:t>zato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err="1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sr-Latn-RS" sz="3200" b="1" dirty="0" smtClean="0">
                <a:solidFill>
                  <a:srgbClr val="000000"/>
                </a:solidFill>
              </a:rPr>
              <a:t>g</a:t>
            </a:r>
            <a:r>
              <a:rPr lang="en-US" sz="3200" b="1" dirty="0" smtClean="0">
                <a:solidFill>
                  <a:srgbClr val="000000"/>
                </a:solidFill>
              </a:rPr>
              <a:t>r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ka</a:t>
            </a:r>
            <a:r>
              <a:rPr lang="en-US" sz="3200" b="1" dirty="0" smtClean="0">
                <a:solidFill>
                  <a:srgbClr val="000000"/>
                </a:solidFill>
              </a:rPr>
              <a:t> 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smtClean="0">
                <a:solidFill>
                  <a:srgbClr val="000000"/>
                </a:solidFill>
              </a:rPr>
              <a:t>duh</a:t>
            </a:r>
            <a:r>
              <a:rPr lang="en-US" sz="3200" b="1" dirty="0">
                <a:solidFill>
                  <a:srgbClr val="000000"/>
                </a:solidFill>
              </a:rPr>
              <a:t>” </a:t>
            </a:r>
            <a:r>
              <a:rPr lang="en-US" sz="3200" b="1" i="1" dirty="0" err="1">
                <a:solidFill>
                  <a:srgbClr val="FF0000"/>
                </a:solidFill>
              </a:rPr>
              <a:t>pneuma</a:t>
            </a:r>
            <a:r>
              <a:rPr lang="en-US" sz="3200" b="1" dirty="0">
                <a:solidFill>
                  <a:srgbClr val="FF0000"/>
                </a:solidFill>
              </a:rPr>
              <a:t> je u </a:t>
            </a:r>
            <a:r>
              <a:rPr lang="en-US" sz="3200" b="1" dirty="0" err="1">
                <a:solidFill>
                  <a:srgbClr val="FF0000"/>
                </a:solidFill>
              </a:rPr>
              <a:t>srednjem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licu</a:t>
            </a:r>
            <a:r>
              <a:rPr lang="en-US" sz="3200" b="1" dirty="0">
                <a:solidFill>
                  <a:srgbClr val="FF0000"/>
                </a:solidFill>
              </a:rPr>
              <a:t>,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takva</a:t>
            </a:r>
            <a:r>
              <a:rPr lang="en-US" sz="3200" b="1" dirty="0">
                <a:solidFill>
                  <a:srgbClr val="000000"/>
                </a:solidFill>
              </a:rPr>
              <a:t> ne </a:t>
            </a:r>
            <a:r>
              <a:rPr lang="en-US" sz="3200" b="1" dirty="0" err="1" smtClean="0">
                <a:solidFill>
                  <a:srgbClr val="000000"/>
                </a:solidFill>
              </a:rPr>
              <a:t>ozna</a:t>
            </a:r>
            <a:r>
              <a:rPr lang="sr-Latn-RS" sz="3200" b="1" dirty="0" smtClean="0">
                <a:solidFill>
                  <a:srgbClr val="000000"/>
                </a:solidFill>
              </a:rPr>
              <a:t>čava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osobu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1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1" y="1866900"/>
            <a:ext cx="10579099" cy="4559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Me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err="1" smtClean="0">
                <a:solidFill>
                  <a:srgbClr val="000000"/>
                </a:solidFill>
              </a:rPr>
              <a:t>utim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zamenica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koja</a:t>
            </a:r>
            <a:r>
              <a:rPr lang="en-US" sz="3200" b="1" dirty="0">
                <a:solidFill>
                  <a:srgbClr val="000000"/>
                </a:solidFill>
              </a:rPr>
              <a:t> se </a:t>
            </a:r>
            <a:r>
              <a:rPr lang="en-US" sz="3200" b="1" dirty="0" err="1">
                <a:solidFill>
                  <a:srgbClr val="000000"/>
                </a:solidFill>
              </a:rPr>
              <a:t>koristi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je u </a:t>
            </a:r>
            <a:r>
              <a:rPr lang="en-US" sz="3200" b="1" dirty="0" smtClean="0">
                <a:solidFill>
                  <a:srgbClr val="000000"/>
                </a:solidFill>
              </a:rPr>
              <a:t>mu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kom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licu</a:t>
            </a:r>
            <a:r>
              <a:rPr lang="en-US" sz="3200" b="1" dirty="0">
                <a:solidFill>
                  <a:srgbClr val="000000"/>
                </a:solidFill>
              </a:rPr>
              <a:t>. Na </a:t>
            </a:r>
            <a:r>
              <a:rPr lang="en-US" sz="3200" b="1" dirty="0" smtClean="0">
                <a:solidFill>
                  <a:srgbClr val="000000"/>
                </a:solidFill>
              </a:rPr>
              <a:t>primer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sr-Latn-RS" sz="3200" b="1" u="sng" dirty="0" smtClean="0">
                <a:solidFill>
                  <a:srgbClr val="000000"/>
                </a:solidFill>
              </a:rPr>
              <a:t>Jo</a:t>
            </a:r>
            <a:r>
              <a:rPr lang="en-US" sz="3200" b="1" u="sng" dirty="0" smtClean="0">
                <a:solidFill>
                  <a:srgbClr val="000000"/>
                </a:solidFill>
              </a:rPr>
              <a:t>van</a:t>
            </a:r>
            <a:r>
              <a:rPr lang="sr-Latn-RS" sz="3200" b="1" u="sng" dirty="0" smtClean="0">
                <a:solidFill>
                  <a:srgbClr val="000000"/>
                </a:solidFill>
              </a:rPr>
              <a:t>u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>
                <a:solidFill>
                  <a:srgbClr val="000000"/>
                </a:solidFill>
              </a:rPr>
              <a:t>4:24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Isus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izjavljuje</a:t>
            </a:r>
            <a:r>
              <a:rPr lang="en-US" sz="3200" b="1" dirty="0">
                <a:solidFill>
                  <a:srgbClr val="000000"/>
                </a:solidFill>
              </a:rPr>
              <a:t> da je Bog Duh (</a:t>
            </a:r>
            <a:r>
              <a:rPr lang="en-US" sz="3200" b="1" dirty="0" err="1">
                <a:solidFill>
                  <a:srgbClr val="000000"/>
                </a:solidFill>
              </a:rPr>
              <a:t>srednji</a:t>
            </a:r>
            <a:r>
              <a:rPr lang="en-US" sz="3200" b="1" dirty="0">
                <a:solidFill>
                  <a:srgbClr val="000000"/>
                </a:solidFill>
              </a:rPr>
              <a:t> rod); </a:t>
            </a:r>
            <a:r>
              <a:rPr lang="sr-Latn-RS" sz="3200" b="1" dirty="0" err="1">
                <a:solidFill>
                  <a:srgbClr val="000000"/>
                </a:solidFill>
              </a:rPr>
              <a:t>I</a:t>
            </a:r>
            <a:r>
              <a:rPr lang="en-US" sz="3200" b="1" dirty="0" err="1" smtClean="0">
                <a:solidFill>
                  <a:srgbClr val="000000"/>
                </a:solidFill>
              </a:rPr>
              <a:t>pak</a:t>
            </a:r>
            <a:r>
              <a:rPr lang="en-US" sz="3200" b="1" dirty="0">
                <a:solidFill>
                  <a:srgbClr val="000000"/>
                </a:solidFill>
              </a:rPr>
              <a:t>, Bog je </a:t>
            </a: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smtClean="0">
                <a:solidFill>
                  <a:srgbClr val="000000"/>
                </a:solidFill>
              </a:rPr>
              <a:t>On</a:t>
            </a:r>
            <a:r>
              <a:rPr lang="en-US" sz="3200" b="1" dirty="0">
                <a:solidFill>
                  <a:srgbClr val="000000"/>
                </a:solidFill>
              </a:rPr>
              <a:t>”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osoba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err="1">
                <a:solidFill>
                  <a:srgbClr val="000000"/>
                </a:solidFill>
              </a:rPr>
              <a:t>tekstu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smtClean="0">
                <a:solidFill>
                  <a:srgbClr val="FF0000"/>
                </a:solidFill>
              </a:rPr>
              <a:t>Bog </a:t>
            </a:r>
            <a:r>
              <a:rPr lang="en-US" sz="3200" b="1" dirty="0">
                <a:solidFill>
                  <a:srgbClr val="FF0000"/>
                </a:solidFill>
              </a:rPr>
              <a:t>je Duh [</a:t>
            </a:r>
            <a:r>
              <a:rPr lang="en-US" sz="3200" b="1" i="1" dirty="0" err="1">
                <a:solidFill>
                  <a:srgbClr val="FF0000"/>
                </a:solidFill>
              </a:rPr>
              <a:t>pneuma</a:t>
            </a:r>
            <a:r>
              <a:rPr lang="en-US" sz="3200" b="1" dirty="0">
                <a:solidFill>
                  <a:srgbClr val="FF0000"/>
                </a:solidFill>
              </a:rPr>
              <a:t>] </a:t>
            </a:r>
            <a:r>
              <a:rPr lang="en-US" sz="3200" b="1" dirty="0">
                <a:solidFill>
                  <a:srgbClr val="000000"/>
                </a:solidFill>
              </a:rPr>
              <a:t>i </a:t>
            </a:r>
            <a:r>
              <a:rPr lang="en-US" sz="3200" b="1" dirty="0" err="1">
                <a:solidFill>
                  <a:srgbClr val="000000"/>
                </a:solidFill>
              </a:rPr>
              <a:t>oni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koji</a:t>
            </a:r>
            <a:r>
              <a:rPr lang="en-US" sz="3200" b="1" dirty="0">
                <a:solidFill>
                  <a:srgbClr val="000000"/>
                </a:solidFill>
              </a:rPr>
              <a:t> se </a:t>
            </a:r>
            <a:r>
              <a:rPr lang="en-US" sz="3200" b="1" dirty="0" err="1">
                <a:solidFill>
                  <a:srgbClr val="FF0000"/>
                </a:solidFill>
              </a:rPr>
              <a:t>njemu</a:t>
            </a:r>
            <a:r>
              <a:rPr lang="en-US" sz="3200" b="1" dirty="0">
                <a:solidFill>
                  <a:srgbClr val="FF0000"/>
                </a:solidFill>
              </a:rPr>
              <a:t> [</a:t>
            </a:r>
            <a:r>
              <a:rPr lang="en-US" sz="3200" b="1" i="1" dirty="0" err="1">
                <a:solidFill>
                  <a:srgbClr val="FF0000"/>
                </a:solidFill>
              </a:rPr>
              <a:t>auton</a:t>
            </a:r>
            <a:r>
              <a:rPr lang="en-US" sz="3200" b="1" dirty="0">
                <a:solidFill>
                  <a:srgbClr val="FF0000"/>
                </a:solidFill>
              </a:rPr>
              <a:t>]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mole, u </a:t>
            </a:r>
            <a:r>
              <a:rPr lang="en-US" sz="3200" b="1" dirty="0" err="1">
                <a:solidFill>
                  <a:srgbClr val="000000"/>
                </a:solidFill>
              </a:rPr>
              <a:t>Duhu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istini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treba</a:t>
            </a:r>
            <a:r>
              <a:rPr lang="en-US" sz="3200" b="1" dirty="0">
                <a:solidFill>
                  <a:srgbClr val="000000"/>
                </a:solidFill>
              </a:rPr>
              <a:t> da se mole</a:t>
            </a:r>
            <a:r>
              <a:rPr lang="en-US" sz="3200" b="1" dirty="0" smtClean="0">
                <a:solidFill>
                  <a:srgbClr val="000000"/>
                </a:solidFill>
              </a:rPr>
              <a:t>.”</a:t>
            </a: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u="sng" dirty="0" smtClean="0">
                <a:solidFill>
                  <a:srgbClr val="000000"/>
                </a:solidFill>
              </a:rPr>
              <a:t>2</a:t>
            </a:r>
            <a:r>
              <a:rPr lang="sr-Latn-RS" sz="3200" b="1" u="sng" dirty="0" smtClean="0">
                <a:solidFill>
                  <a:srgbClr val="000000"/>
                </a:solidFill>
              </a:rPr>
              <a:t>. 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Korin</a:t>
            </a:r>
            <a:r>
              <a:rPr lang="sr-Latn-RS" sz="3200" b="1" u="sng" dirty="0" smtClean="0">
                <a:solidFill>
                  <a:srgbClr val="000000"/>
                </a:solidFill>
              </a:rPr>
              <a:t>ć</a:t>
            </a:r>
            <a:r>
              <a:rPr lang="en-US" sz="3200" b="1" u="sng" dirty="0" smtClean="0">
                <a:solidFill>
                  <a:srgbClr val="000000"/>
                </a:solidFill>
              </a:rPr>
              <a:t>anima 3:17</a:t>
            </a:r>
            <a:r>
              <a:rPr lang="sr-Latn-R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– „</a:t>
            </a:r>
            <a:r>
              <a:rPr lang="en-US" sz="3200" b="1" dirty="0" smtClean="0">
                <a:solidFill>
                  <a:srgbClr val="000000"/>
                </a:solidFill>
              </a:rPr>
              <a:t>A </a:t>
            </a:r>
            <a:r>
              <a:rPr lang="en-US" sz="3200" b="1" dirty="0" err="1">
                <a:solidFill>
                  <a:srgbClr val="FF0000"/>
                </a:solidFill>
              </a:rPr>
              <a:t>Gospod</a:t>
            </a:r>
            <a:r>
              <a:rPr lang="en-US" sz="3200" b="1" dirty="0">
                <a:solidFill>
                  <a:srgbClr val="FF0000"/>
                </a:solidFill>
              </a:rPr>
              <a:t> je Duh [</a:t>
            </a:r>
            <a:r>
              <a:rPr lang="en-US" sz="3200" b="1" i="1" dirty="0" err="1">
                <a:solidFill>
                  <a:srgbClr val="FF0000"/>
                </a:solidFill>
              </a:rPr>
              <a:t>pneuma</a:t>
            </a:r>
            <a:r>
              <a:rPr lang="en-US" sz="3200" b="1" dirty="0">
                <a:solidFill>
                  <a:srgbClr val="FF0000"/>
                </a:solidFill>
              </a:rPr>
              <a:t>]</a:t>
            </a:r>
            <a:r>
              <a:rPr lang="en-US" sz="3200" b="1" dirty="0">
                <a:solidFill>
                  <a:srgbClr val="000000"/>
                </a:solidFill>
              </a:rPr>
              <a:t>, a </a:t>
            </a:r>
            <a:r>
              <a:rPr lang="en-US" sz="3200" b="1" dirty="0" err="1" smtClean="0">
                <a:solidFill>
                  <a:srgbClr val="000000"/>
                </a:solidFill>
              </a:rPr>
              <a:t>gde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Duh </a:t>
            </a:r>
            <a:r>
              <a:rPr lang="en-US" sz="3200" b="1" dirty="0" err="1">
                <a:solidFill>
                  <a:srgbClr val="000000"/>
                </a:solidFill>
              </a:rPr>
              <a:t>Gospodnji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tamo</a:t>
            </a:r>
            <a:r>
              <a:rPr lang="en-US" sz="3200" b="1" dirty="0">
                <a:solidFill>
                  <a:srgbClr val="000000"/>
                </a:solidFill>
              </a:rPr>
              <a:t> je </a:t>
            </a:r>
            <a:r>
              <a:rPr lang="en-US" sz="3200" b="1" dirty="0" err="1">
                <a:solidFill>
                  <a:srgbClr val="000000"/>
                </a:solidFill>
              </a:rPr>
              <a:t>sloboda</a:t>
            </a:r>
            <a:r>
              <a:rPr lang="en-US" sz="3200" b="1" dirty="0">
                <a:solidFill>
                  <a:srgbClr val="000000"/>
                </a:solidFill>
              </a:rPr>
              <a:t>.”</a:t>
            </a: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801" y="2698750"/>
            <a:ext cx="9067799" cy="363855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Isto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tako</a:t>
            </a:r>
            <a:r>
              <a:rPr lang="en-US" sz="3200" b="1" dirty="0">
                <a:solidFill>
                  <a:srgbClr val="000000"/>
                </a:solidFill>
              </a:rPr>
              <a:t>, u </a:t>
            </a:r>
            <a:r>
              <a:rPr lang="en-US" sz="3200" b="1" dirty="0" err="1">
                <a:solidFill>
                  <a:srgbClr val="000000"/>
                </a:solidFill>
              </a:rPr>
              <a:t>Novom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Zavetu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je </a:t>
            </a:r>
            <a:r>
              <a:rPr lang="en-US" sz="3200" b="1" dirty="0" err="1" smtClean="0">
                <a:solidFill>
                  <a:srgbClr val="000000"/>
                </a:solidFill>
              </a:rPr>
              <a:t>uvek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oslovljavan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smtClean="0">
                <a:solidFill>
                  <a:srgbClr val="000000"/>
                </a:solidFill>
              </a:rPr>
              <a:t>On</a:t>
            </a:r>
            <a:r>
              <a:rPr lang="en-US" sz="3200" b="1" dirty="0">
                <a:solidFill>
                  <a:srgbClr val="000000"/>
                </a:solidFill>
              </a:rPr>
              <a:t>.”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</a:t>
            </a:r>
            <a:r>
              <a:rPr lang="en-US" sz="3200" b="1" dirty="0" err="1">
                <a:solidFill>
                  <a:srgbClr val="000000"/>
                </a:solidFill>
              </a:rPr>
              <a:t>oslovljava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sebe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lič</a:t>
            </a:r>
            <a:r>
              <a:rPr lang="en-US" sz="3200" b="1" dirty="0" smtClean="0">
                <a:solidFill>
                  <a:srgbClr val="000000"/>
                </a:solidFill>
              </a:rPr>
              <a:t>no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“</a:t>
            </a:r>
            <a:r>
              <a:rPr lang="en-US" sz="3200" b="1" dirty="0" err="1">
                <a:solidFill>
                  <a:srgbClr val="000000"/>
                </a:solidFill>
              </a:rPr>
              <a:t>Ja</a:t>
            </a:r>
            <a:r>
              <a:rPr lang="en-US" sz="3200" b="1" dirty="0">
                <a:solidFill>
                  <a:srgbClr val="000000"/>
                </a:solidFill>
              </a:rPr>
              <a:t>”: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u="sng" dirty="0" err="1" smtClean="0">
                <a:solidFill>
                  <a:srgbClr val="000000"/>
                </a:solidFill>
              </a:rPr>
              <a:t>Dela</a:t>
            </a:r>
            <a:r>
              <a:rPr lang="en-US" sz="3200" b="1" u="sng" dirty="0" smtClean="0">
                <a:solidFill>
                  <a:srgbClr val="000000"/>
                </a:solidFill>
              </a:rPr>
              <a:t> 13:2</a:t>
            </a:r>
            <a:r>
              <a:rPr lang="sr-Latn-R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– „</a:t>
            </a:r>
            <a:r>
              <a:rPr lang="en-US" sz="3200" b="1" dirty="0" err="1" smtClean="0">
                <a:solidFill>
                  <a:srgbClr val="000000"/>
                </a:solidFill>
              </a:rPr>
              <a:t>Odvojite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mi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>
                <a:solidFill>
                  <a:srgbClr val="000000"/>
                </a:solidFill>
              </a:rPr>
              <a:t>V</a:t>
            </a:r>
            <a:r>
              <a:rPr lang="en-US" sz="3200" b="1" dirty="0" err="1" smtClean="0">
                <a:solidFill>
                  <a:srgbClr val="000000"/>
                </a:solidFill>
              </a:rPr>
              <a:t>arna</a:t>
            </a:r>
            <a:r>
              <a:rPr lang="sr-Latn-RS" sz="3200" b="1" dirty="0" smtClean="0">
                <a:solidFill>
                  <a:srgbClr val="000000"/>
                </a:solidFill>
              </a:rPr>
              <a:t>v</a:t>
            </a:r>
            <a:r>
              <a:rPr lang="en-US" sz="3200" b="1" dirty="0" smtClean="0">
                <a:solidFill>
                  <a:srgbClr val="000000"/>
                </a:solidFill>
              </a:rPr>
              <a:t>u </a:t>
            </a:r>
            <a:r>
              <a:rPr lang="en-US" sz="3200" b="1" dirty="0">
                <a:solidFill>
                  <a:srgbClr val="000000"/>
                </a:solidFill>
              </a:rPr>
              <a:t>i </a:t>
            </a:r>
            <a:r>
              <a:rPr lang="en-US" sz="3200" b="1" dirty="0" err="1">
                <a:solidFill>
                  <a:srgbClr val="000000"/>
                </a:solidFill>
              </a:rPr>
              <a:t>Savla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delo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sam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odredio</a:t>
            </a:r>
            <a:r>
              <a:rPr lang="en-US" sz="3200" b="1" dirty="0">
                <a:solidFill>
                  <a:srgbClr val="000000"/>
                </a:solidFill>
              </a:rPr>
              <a:t>.” </a:t>
            </a:r>
            <a:r>
              <a:rPr lang="en-US" sz="3200" b="1" dirty="0" err="1">
                <a:solidFill>
                  <a:srgbClr val="000000"/>
                </a:solidFill>
              </a:rPr>
              <a:t>Ovo</a:t>
            </a:r>
            <a:r>
              <a:rPr lang="en-US" sz="3200" b="1" dirty="0">
                <a:solidFill>
                  <a:srgbClr val="000000"/>
                </a:solidFill>
              </a:rPr>
              <a:t> bi </a:t>
            </a:r>
            <a:r>
              <a:rPr lang="en-US" sz="3200" b="1" dirty="0" err="1">
                <a:solidFill>
                  <a:srgbClr val="000000"/>
                </a:solidFill>
              </a:rPr>
              <a:t>bilo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nemogu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 err="1">
                <a:solidFill>
                  <a:srgbClr val="000000"/>
                </a:solidFill>
              </a:rPr>
              <a:t>ako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</a:t>
            </a:r>
            <a:r>
              <a:rPr lang="en-US" sz="3200" b="1" dirty="0" err="1">
                <a:solidFill>
                  <a:srgbClr val="000000"/>
                </a:solidFill>
              </a:rPr>
              <a:t>nije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osoba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2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1" y="2813050"/>
            <a:ext cx="9270999" cy="321945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0000"/>
                </a:solidFill>
              </a:rPr>
              <a:t>Novi </a:t>
            </a:r>
            <a:r>
              <a:rPr lang="en-US" sz="3200" b="1" dirty="0" err="1" smtClean="0">
                <a:solidFill>
                  <a:srgbClr val="000000"/>
                </a:solidFill>
              </a:rPr>
              <a:t>Zavet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predstavlja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Svetog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ansku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osobu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Biblijski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tekstovi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identifi</a:t>
            </a:r>
            <a:r>
              <a:rPr lang="sr-Latn-RS" sz="3200" b="1" dirty="0" smtClean="0">
                <a:solidFill>
                  <a:srgbClr val="000000"/>
                </a:solidFill>
              </a:rPr>
              <a:t>ku</a:t>
            </a:r>
            <a:r>
              <a:rPr lang="en-US" sz="3200" b="1" dirty="0" err="1" smtClean="0">
                <a:solidFill>
                  <a:srgbClr val="000000"/>
                </a:solidFill>
              </a:rPr>
              <a:t>ju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lana</a:t>
            </a:r>
            <a:r>
              <a:rPr lang="en-US" sz="3200" b="1" dirty="0" smtClean="0">
                <a:solidFill>
                  <a:srgbClr val="000000"/>
                </a:solidFill>
              </a:rPr>
              <a:t> Bo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anstva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isto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tako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ga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identifi</a:t>
            </a:r>
            <a:r>
              <a:rPr lang="sr-Latn-RS" sz="3200" b="1" dirty="0" smtClean="0">
                <a:solidFill>
                  <a:srgbClr val="000000"/>
                </a:solidFill>
              </a:rPr>
              <a:t>kuju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osobu</a:t>
            </a:r>
            <a:r>
              <a:rPr lang="sr-Latn-R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</a:rPr>
              <a:t>Matej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28:20; </a:t>
            </a:r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sr-Latn-R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</a:rPr>
              <a:t>Korin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anima </a:t>
            </a:r>
            <a:r>
              <a:rPr lang="en-US" sz="3200" b="1" dirty="0">
                <a:solidFill>
                  <a:schemeClr val="tx1"/>
                </a:solidFill>
              </a:rPr>
              <a:t>13:14; </a:t>
            </a:r>
            <a:r>
              <a:rPr lang="en-US" sz="3200" b="1" dirty="0" err="1">
                <a:solidFill>
                  <a:schemeClr val="tx1"/>
                </a:solidFill>
              </a:rPr>
              <a:t>Juda</a:t>
            </a:r>
            <a:r>
              <a:rPr lang="en-US" sz="3200" b="1" dirty="0">
                <a:solidFill>
                  <a:schemeClr val="tx1"/>
                </a:solidFill>
              </a:rPr>
              <a:t> 20-21; </a:t>
            </a:r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sr-Latn-R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</a:rPr>
              <a:t>Korin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anima 12</a:t>
            </a:r>
            <a:r>
              <a:rPr lang="en-US" sz="3200" b="1" dirty="0">
                <a:solidFill>
                  <a:schemeClr val="tx1"/>
                </a:solidFill>
              </a:rPr>
              <a:t>: 4-6.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7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447800"/>
            <a:ext cx="10134599" cy="48387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 err="1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3200" b="1" dirty="0" err="1">
                <a:solidFill>
                  <a:srgbClr val="000000"/>
                </a:solidFill>
              </a:rPr>
              <a:t>sus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predstavlja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Svetog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osobu</a:t>
            </a:r>
            <a:r>
              <a:rPr lang="en-US" sz="3200" b="1" dirty="0">
                <a:solidFill>
                  <a:srgbClr val="000000"/>
                </a:solidFill>
              </a:rPr>
              <a:t> (“On”) </a:t>
            </a:r>
            <a:r>
              <a:rPr lang="en-US" sz="3200" b="1" dirty="0" err="1">
                <a:solidFill>
                  <a:srgbClr val="000000"/>
                </a:solidFill>
              </a:rPr>
              <a:t>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deluje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osoba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“A </a:t>
            </a:r>
            <a:r>
              <a:rPr lang="en-US" sz="3200" b="1" i="1" dirty="0" err="1">
                <a:solidFill>
                  <a:schemeClr val="tx1"/>
                </a:solidFill>
              </a:rPr>
              <a:t>Parakleta</a:t>
            </a:r>
            <a:r>
              <a:rPr lang="en-US" sz="3200" b="1" dirty="0">
                <a:solidFill>
                  <a:schemeClr val="tx1"/>
                </a:solidFill>
              </a:rPr>
              <a:t>, Duh </a:t>
            </a:r>
            <a:r>
              <a:rPr lang="en-US" sz="3200" b="1" dirty="0" err="1">
                <a:solidFill>
                  <a:schemeClr val="tx1"/>
                </a:solidFill>
              </a:rPr>
              <a:t>Sveti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kojega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Otac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poslati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umesto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mene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On [</a:t>
            </a:r>
            <a:r>
              <a:rPr lang="en-US" sz="3200" b="1" i="1" dirty="0" err="1">
                <a:solidFill>
                  <a:srgbClr val="FF0000"/>
                </a:solidFill>
              </a:rPr>
              <a:t>ekeinos</a:t>
            </a:r>
            <a:r>
              <a:rPr lang="en-US" sz="3200" b="1" dirty="0">
                <a:solidFill>
                  <a:srgbClr val="FF0000"/>
                </a:solidFill>
              </a:rPr>
              <a:t>] 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e </a:t>
            </a:r>
            <a:r>
              <a:rPr lang="en-US" sz="3200" b="1" dirty="0">
                <a:solidFill>
                  <a:schemeClr val="tx1"/>
                </a:solidFill>
              </a:rPr>
              <a:t>vas </a:t>
            </a:r>
            <a:r>
              <a:rPr lang="en-US" sz="3200" b="1" dirty="0" err="1" smtClean="0">
                <a:solidFill>
                  <a:schemeClr val="tx1"/>
                </a:solidFill>
              </a:rPr>
              <a:t>nau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err="1" smtClean="0">
                <a:solidFill>
                  <a:schemeClr val="tx1"/>
                </a:solidFill>
              </a:rPr>
              <a:t>iti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sve</a:t>
            </a:r>
            <a:r>
              <a:rPr lang="en-US" sz="3200" b="1" dirty="0">
                <a:solidFill>
                  <a:schemeClr val="tx1"/>
                </a:solidFill>
              </a:rPr>
              <a:t>” </a:t>
            </a:r>
            <a:r>
              <a:rPr lang="en-US" sz="3200" b="1" dirty="0" smtClean="0">
                <a:solidFill>
                  <a:schemeClr val="tx1"/>
                </a:solidFill>
              </a:rPr>
              <a:t>(</a:t>
            </a:r>
            <a:r>
              <a:rPr lang="sr-Latn-RS" sz="3200" b="1" dirty="0" smtClean="0">
                <a:solidFill>
                  <a:schemeClr val="tx1"/>
                </a:solidFill>
              </a:rPr>
              <a:t>Jo</a:t>
            </a:r>
            <a:r>
              <a:rPr lang="en-US" sz="3200" b="1" dirty="0" smtClean="0">
                <a:solidFill>
                  <a:schemeClr val="tx1"/>
                </a:solidFill>
              </a:rPr>
              <a:t>van </a:t>
            </a:r>
            <a:r>
              <a:rPr lang="en-US" sz="3200" b="1" dirty="0">
                <a:solidFill>
                  <a:schemeClr val="tx1"/>
                </a:solidFill>
              </a:rPr>
              <a:t>14:26).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“</a:t>
            </a:r>
            <a:r>
              <a:rPr lang="en-US" sz="3200" b="1" dirty="0" err="1">
                <a:solidFill>
                  <a:schemeClr val="tx1"/>
                </a:solidFill>
              </a:rPr>
              <a:t>Kada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</a:rPr>
              <a:t>Parakleta</a:t>
            </a:r>
            <a:r>
              <a:rPr lang="en-US" sz="3200" b="1" i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do</a:t>
            </a:r>
            <a:r>
              <a:rPr lang="sr-Latn-RS" sz="3200" b="1" dirty="0" smtClean="0">
                <a:solidFill>
                  <a:schemeClr val="tx1"/>
                </a:solidFill>
              </a:rPr>
              <a:t>đ</a:t>
            </a:r>
            <a:r>
              <a:rPr lang="en-US" sz="3200" b="1" dirty="0" smtClean="0">
                <a:solidFill>
                  <a:schemeClr val="tx1"/>
                </a:solidFill>
              </a:rPr>
              <a:t>e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On [</a:t>
            </a:r>
            <a:r>
              <a:rPr lang="en-US" sz="3200" b="1" i="1" dirty="0" err="1">
                <a:solidFill>
                  <a:srgbClr val="FF0000"/>
                </a:solidFill>
              </a:rPr>
              <a:t>ekeinos</a:t>
            </a:r>
            <a:r>
              <a:rPr lang="en-US" sz="3200" b="1" dirty="0">
                <a:solidFill>
                  <a:srgbClr val="FF0000"/>
                </a:solidFill>
              </a:rPr>
              <a:t>] 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e </a:t>
            </a:r>
            <a:r>
              <a:rPr lang="en-US" sz="3200" b="1" dirty="0" err="1" smtClean="0">
                <a:solidFill>
                  <a:schemeClr val="tx1"/>
                </a:solidFill>
              </a:rPr>
              <a:t>svedo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err="1" smtClean="0">
                <a:solidFill>
                  <a:schemeClr val="tx1"/>
                </a:solidFill>
              </a:rPr>
              <a:t>iti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o </a:t>
            </a:r>
            <a:r>
              <a:rPr lang="en-US" sz="3200" b="1" dirty="0" err="1">
                <a:solidFill>
                  <a:schemeClr val="tx1"/>
                </a:solidFill>
              </a:rPr>
              <a:t>meni</a:t>
            </a:r>
            <a:r>
              <a:rPr lang="en-US" sz="3200" b="1" dirty="0">
                <a:solidFill>
                  <a:schemeClr val="tx1"/>
                </a:solidFill>
              </a:rPr>
              <a:t>” </a:t>
            </a:r>
            <a:r>
              <a:rPr lang="en-US" sz="3200" b="1" dirty="0" smtClean="0">
                <a:solidFill>
                  <a:schemeClr val="tx1"/>
                </a:solidFill>
              </a:rPr>
              <a:t>(</a:t>
            </a:r>
            <a:r>
              <a:rPr lang="sr-Latn-RS" sz="3200" b="1" dirty="0" smtClean="0">
                <a:solidFill>
                  <a:schemeClr val="tx1"/>
                </a:solidFill>
              </a:rPr>
              <a:t>Jo</a:t>
            </a:r>
            <a:r>
              <a:rPr lang="en-US" sz="3200" b="1" dirty="0" smtClean="0">
                <a:solidFill>
                  <a:schemeClr val="tx1"/>
                </a:solidFill>
              </a:rPr>
              <a:t>van </a:t>
            </a:r>
            <a:r>
              <a:rPr lang="en-US" sz="3200" b="1" dirty="0">
                <a:solidFill>
                  <a:schemeClr val="tx1"/>
                </a:solidFill>
              </a:rPr>
              <a:t>15:26).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“</a:t>
            </a:r>
            <a:r>
              <a:rPr lang="en-US" sz="3200" b="1" dirty="0" err="1">
                <a:solidFill>
                  <a:schemeClr val="tx1"/>
                </a:solidFill>
              </a:rPr>
              <a:t>Ako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ja</a:t>
            </a:r>
            <a:r>
              <a:rPr lang="en-US" sz="3200" b="1" dirty="0">
                <a:solidFill>
                  <a:schemeClr val="tx1"/>
                </a:solidFill>
              </a:rPr>
              <a:t> ne </a:t>
            </a:r>
            <a:r>
              <a:rPr lang="en-US" sz="3200" b="1" dirty="0" err="1">
                <a:solidFill>
                  <a:schemeClr val="tx1"/>
                </a:solidFill>
              </a:rPr>
              <a:t>odem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</a:rPr>
              <a:t>Parakleta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ne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e do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err="1" smtClean="0">
                <a:solidFill>
                  <a:schemeClr val="tx1"/>
                </a:solidFill>
              </a:rPr>
              <a:t>i</a:t>
            </a:r>
            <a:r>
              <a:rPr lang="en-US" sz="3200" b="1" dirty="0">
                <a:solidFill>
                  <a:schemeClr val="tx1"/>
                </a:solidFill>
              </a:rPr>
              <a:t>; </a:t>
            </a:r>
            <a:r>
              <a:rPr lang="en-US" sz="3200" b="1" dirty="0" err="1">
                <a:solidFill>
                  <a:schemeClr val="tx1"/>
                </a:solidFill>
              </a:rPr>
              <a:t>ali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ako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ja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odem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ja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u </a:t>
            </a:r>
            <a:r>
              <a:rPr lang="en-US" sz="3200" b="1" dirty="0" err="1">
                <a:solidFill>
                  <a:srgbClr val="FF0000"/>
                </a:solidFill>
              </a:rPr>
              <a:t>njega</a:t>
            </a:r>
            <a:r>
              <a:rPr lang="en-US" sz="3200" b="1" dirty="0">
                <a:solidFill>
                  <a:srgbClr val="FF0000"/>
                </a:solidFill>
              </a:rPr>
              <a:t> [</a:t>
            </a:r>
            <a:r>
              <a:rPr lang="en-US" sz="3200" b="1" i="1" dirty="0" err="1">
                <a:solidFill>
                  <a:srgbClr val="FF0000"/>
                </a:solidFill>
              </a:rPr>
              <a:t>auton</a:t>
            </a:r>
            <a:r>
              <a:rPr lang="en-US" sz="3200" b="1" dirty="0">
                <a:solidFill>
                  <a:srgbClr val="FF0000"/>
                </a:solidFill>
              </a:rPr>
              <a:t>] </a:t>
            </a:r>
            <a:r>
              <a:rPr lang="en-US" sz="3200" b="1" dirty="0" err="1">
                <a:solidFill>
                  <a:schemeClr val="tx1"/>
                </a:solidFill>
              </a:rPr>
              <a:t>poslati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vama</a:t>
            </a:r>
            <a:r>
              <a:rPr lang="en-US" sz="3200" b="1" dirty="0" smtClean="0">
                <a:solidFill>
                  <a:schemeClr val="tx1"/>
                </a:solidFill>
              </a:rPr>
              <a:t>” (</a:t>
            </a:r>
            <a:r>
              <a:rPr lang="sr-Latn-RS" sz="3200" b="1" dirty="0" smtClean="0">
                <a:solidFill>
                  <a:schemeClr val="tx1"/>
                </a:solidFill>
              </a:rPr>
              <a:t>Jo</a:t>
            </a:r>
            <a:r>
              <a:rPr lang="en-US" sz="3200" b="1" dirty="0" smtClean="0">
                <a:solidFill>
                  <a:schemeClr val="tx1"/>
                </a:solidFill>
              </a:rPr>
              <a:t>van </a:t>
            </a:r>
            <a:r>
              <a:rPr lang="en-US" sz="3200" b="1" dirty="0">
                <a:solidFill>
                  <a:schemeClr val="tx1"/>
                </a:solidFill>
              </a:rPr>
              <a:t>16:7).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4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723900"/>
            <a:ext cx="8496299" cy="55626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sr-Latn-RS" sz="3200" b="1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sr-Latn-RS" sz="3200" b="1" dirty="0" smtClean="0">
                <a:solidFill>
                  <a:schemeClr val="tx1"/>
                </a:solidFill>
              </a:rPr>
              <a:t>„</a:t>
            </a:r>
            <a:r>
              <a:rPr lang="en-US" sz="3200" b="1" dirty="0" smtClean="0">
                <a:solidFill>
                  <a:schemeClr val="tx1"/>
                </a:solidFill>
              </a:rPr>
              <a:t>I </a:t>
            </a:r>
            <a:r>
              <a:rPr lang="en-US" sz="3200" b="1" dirty="0" err="1">
                <a:solidFill>
                  <a:schemeClr val="tx1"/>
                </a:solidFill>
              </a:rPr>
              <a:t>kada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On [</a:t>
            </a:r>
            <a:r>
              <a:rPr lang="en-US" sz="3200" b="1" i="1" dirty="0" err="1">
                <a:solidFill>
                  <a:srgbClr val="FF0000"/>
                </a:solidFill>
              </a:rPr>
              <a:t>ekeinos</a:t>
            </a:r>
            <a:r>
              <a:rPr lang="en-US" sz="3200" b="1" dirty="0">
                <a:solidFill>
                  <a:srgbClr val="FF0000"/>
                </a:solidFill>
              </a:rPr>
              <a:t>] </a:t>
            </a:r>
            <a:r>
              <a:rPr lang="en-US" sz="3200" b="1" dirty="0" smtClean="0">
                <a:solidFill>
                  <a:schemeClr val="tx1"/>
                </a:solidFill>
              </a:rPr>
              <a:t>do</a:t>
            </a:r>
            <a:r>
              <a:rPr lang="sr-Latn-RS" sz="3200" b="1" dirty="0">
                <a:solidFill>
                  <a:schemeClr val="tx1"/>
                </a:solidFill>
              </a:rPr>
              <a:t>đ</a:t>
            </a:r>
            <a:r>
              <a:rPr lang="en-US" sz="3200" b="1" dirty="0" smtClean="0">
                <a:solidFill>
                  <a:schemeClr val="tx1"/>
                </a:solidFill>
              </a:rPr>
              <a:t>e</a:t>
            </a:r>
            <a:r>
              <a:rPr lang="en-US" sz="3200" b="1" dirty="0">
                <a:solidFill>
                  <a:schemeClr val="tx1"/>
                </a:solidFill>
              </a:rPr>
              <a:t>, On </a:t>
            </a:r>
            <a:r>
              <a:rPr lang="sr-Latn-RS" sz="3200" b="1" dirty="0" err="1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e </a:t>
            </a:r>
            <a:r>
              <a:rPr lang="en-US" sz="3200" b="1" dirty="0" err="1">
                <a:solidFill>
                  <a:schemeClr val="tx1"/>
                </a:solidFill>
              </a:rPr>
              <a:t>osuditi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svet</a:t>
            </a:r>
            <a:r>
              <a:rPr lang="sr-Latn-RS" sz="3200" b="1" dirty="0" smtClean="0">
                <a:solidFill>
                  <a:schemeClr val="tx1"/>
                </a:solidFill>
              </a:rPr>
              <a:t>..</a:t>
            </a:r>
            <a:r>
              <a:rPr lang="en-US" sz="3200" b="1" dirty="0" smtClean="0">
                <a:solidFill>
                  <a:schemeClr val="tx1"/>
                </a:solidFill>
              </a:rPr>
              <a:t>.” (</a:t>
            </a:r>
            <a:r>
              <a:rPr lang="sr-Latn-RS" sz="3200" b="1" dirty="0" smtClean="0">
                <a:solidFill>
                  <a:schemeClr val="tx1"/>
                </a:solidFill>
              </a:rPr>
              <a:t>Jo</a:t>
            </a:r>
            <a:r>
              <a:rPr lang="en-US" sz="3200" b="1" dirty="0" smtClean="0">
                <a:solidFill>
                  <a:schemeClr val="tx1"/>
                </a:solidFill>
              </a:rPr>
              <a:t>van </a:t>
            </a:r>
            <a:r>
              <a:rPr lang="en-US" sz="3200" b="1" dirty="0">
                <a:solidFill>
                  <a:schemeClr val="tx1"/>
                </a:solidFill>
              </a:rPr>
              <a:t>16:8).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r-Latn-RS" sz="3200" b="1" dirty="0" smtClean="0">
                <a:solidFill>
                  <a:schemeClr val="tx1"/>
                </a:solidFill>
              </a:rPr>
              <a:t>„</a:t>
            </a:r>
            <a:r>
              <a:rPr lang="en-US" sz="3200" b="1" dirty="0" err="1" smtClean="0">
                <a:solidFill>
                  <a:schemeClr val="tx1"/>
                </a:solidFill>
              </a:rPr>
              <a:t>Kad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On [</a:t>
            </a:r>
            <a:r>
              <a:rPr lang="en-US" sz="3200" b="1" i="1" dirty="0" err="1">
                <a:solidFill>
                  <a:srgbClr val="FF0000"/>
                </a:solidFill>
              </a:rPr>
              <a:t>ekeinos</a:t>
            </a:r>
            <a:r>
              <a:rPr lang="en-US" sz="3200" b="1" dirty="0">
                <a:solidFill>
                  <a:srgbClr val="FF0000"/>
                </a:solidFill>
              </a:rPr>
              <a:t>] </a:t>
            </a:r>
            <a:r>
              <a:rPr lang="en-US" sz="3200" b="1" dirty="0" smtClean="0">
                <a:solidFill>
                  <a:schemeClr val="tx1"/>
                </a:solidFill>
              </a:rPr>
              <a:t>do</a:t>
            </a:r>
            <a:r>
              <a:rPr lang="sr-Latn-RS" sz="3200" b="1" dirty="0">
                <a:solidFill>
                  <a:schemeClr val="tx1"/>
                </a:solidFill>
              </a:rPr>
              <a:t>đ</a:t>
            </a:r>
            <a:r>
              <a:rPr lang="en-US" sz="3200" b="1" dirty="0" smtClean="0">
                <a:solidFill>
                  <a:schemeClr val="tx1"/>
                </a:solidFill>
              </a:rPr>
              <a:t>e</a:t>
            </a:r>
            <a:r>
              <a:rPr lang="en-US" sz="3200" b="1" dirty="0">
                <a:solidFill>
                  <a:schemeClr val="tx1"/>
                </a:solidFill>
              </a:rPr>
              <a:t>, Duh </a:t>
            </a:r>
            <a:r>
              <a:rPr lang="en-US" sz="3200" b="1" dirty="0" err="1">
                <a:solidFill>
                  <a:schemeClr val="tx1"/>
                </a:solidFill>
              </a:rPr>
              <a:t>istine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sr-Latn-RS" sz="3200" b="1" dirty="0" smtClean="0">
                <a:solidFill>
                  <a:schemeClr val="tx1"/>
                </a:solidFill>
              </a:rPr>
              <a:t>O</a:t>
            </a:r>
            <a:r>
              <a:rPr lang="en-US" sz="3200" b="1" dirty="0" smtClean="0">
                <a:solidFill>
                  <a:schemeClr val="tx1"/>
                </a:solidFill>
              </a:rPr>
              <a:t>n </a:t>
            </a:r>
            <a:r>
              <a:rPr lang="sr-Latn-RS" sz="3200" b="1" dirty="0" err="1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e </a:t>
            </a:r>
            <a:r>
              <a:rPr lang="en-US" sz="3200" b="1" dirty="0">
                <a:solidFill>
                  <a:schemeClr val="tx1"/>
                </a:solidFill>
              </a:rPr>
              <a:t>vas </a:t>
            </a:r>
            <a:r>
              <a:rPr lang="en-US" sz="3200" b="1" dirty="0" err="1">
                <a:solidFill>
                  <a:schemeClr val="tx1"/>
                </a:solidFill>
              </a:rPr>
              <a:t>voditi</a:t>
            </a:r>
            <a:r>
              <a:rPr lang="en-US" sz="3200" b="1" dirty="0">
                <a:solidFill>
                  <a:schemeClr val="tx1"/>
                </a:solidFill>
              </a:rPr>
              <a:t> u </a:t>
            </a:r>
            <a:r>
              <a:rPr lang="en-US" sz="3200" b="1" dirty="0" err="1">
                <a:solidFill>
                  <a:schemeClr val="tx1"/>
                </a:solidFill>
              </a:rPr>
              <a:t>svu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istinu</a:t>
            </a:r>
            <a:r>
              <a:rPr lang="en-US" sz="3200" b="1" dirty="0">
                <a:solidFill>
                  <a:schemeClr val="tx1"/>
                </a:solidFill>
              </a:rPr>
              <a:t>” </a:t>
            </a:r>
            <a:r>
              <a:rPr lang="en-US" sz="3200" b="1" dirty="0" smtClean="0">
                <a:solidFill>
                  <a:schemeClr val="tx1"/>
                </a:solidFill>
              </a:rPr>
              <a:t>(</a:t>
            </a:r>
            <a:r>
              <a:rPr lang="sr-Latn-RS" sz="3200" b="1" dirty="0" smtClean="0">
                <a:solidFill>
                  <a:schemeClr val="tx1"/>
                </a:solidFill>
              </a:rPr>
              <a:t>Jo</a:t>
            </a:r>
            <a:r>
              <a:rPr lang="en-US" sz="3200" b="1" dirty="0" smtClean="0">
                <a:solidFill>
                  <a:schemeClr val="tx1"/>
                </a:solidFill>
              </a:rPr>
              <a:t>van </a:t>
            </a:r>
            <a:r>
              <a:rPr lang="en-US" sz="3200" b="1" dirty="0">
                <a:solidFill>
                  <a:schemeClr val="tx1"/>
                </a:solidFill>
              </a:rPr>
              <a:t>16:13).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r-Latn-RS" sz="3200" b="1" dirty="0" smtClean="0">
                <a:solidFill>
                  <a:schemeClr val="tx1"/>
                </a:solidFill>
              </a:rPr>
              <a:t>„</a:t>
            </a:r>
            <a:r>
              <a:rPr lang="en-US" sz="3200" b="1" dirty="0" smtClean="0">
                <a:solidFill>
                  <a:srgbClr val="FF0000"/>
                </a:solidFill>
              </a:rPr>
              <a:t>On </a:t>
            </a:r>
            <a:r>
              <a:rPr lang="en-US" sz="3200" b="1" dirty="0">
                <a:solidFill>
                  <a:srgbClr val="FF0000"/>
                </a:solidFill>
              </a:rPr>
              <a:t>[</a:t>
            </a:r>
            <a:r>
              <a:rPr lang="en-US" sz="3200" b="1" i="1" dirty="0" err="1">
                <a:solidFill>
                  <a:srgbClr val="FF0000"/>
                </a:solidFill>
              </a:rPr>
              <a:t>ekeinos</a:t>
            </a:r>
            <a:r>
              <a:rPr lang="en-US" sz="3200" b="1" dirty="0">
                <a:solidFill>
                  <a:srgbClr val="FF0000"/>
                </a:solidFill>
              </a:rPr>
              <a:t>] </a:t>
            </a:r>
            <a:r>
              <a:rPr lang="sr-Latn-RS" sz="3200" b="1" dirty="0" err="1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e </a:t>
            </a:r>
            <a:r>
              <a:rPr lang="en-US" sz="3200" b="1" dirty="0">
                <a:solidFill>
                  <a:schemeClr val="tx1"/>
                </a:solidFill>
              </a:rPr>
              <a:t>me </a:t>
            </a:r>
            <a:r>
              <a:rPr lang="en-US" sz="3200" b="1" dirty="0" err="1">
                <a:solidFill>
                  <a:schemeClr val="tx1"/>
                </a:solidFill>
              </a:rPr>
              <a:t>proslaviti</a:t>
            </a:r>
            <a:r>
              <a:rPr lang="en-US" sz="3200" b="1" dirty="0">
                <a:solidFill>
                  <a:schemeClr val="tx1"/>
                </a:solidFill>
              </a:rPr>
              <a:t>” </a:t>
            </a:r>
            <a:r>
              <a:rPr lang="en-US" sz="3200" b="1" dirty="0" smtClean="0">
                <a:solidFill>
                  <a:schemeClr val="tx1"/>
                </a:solidFill>
              </a:rPr>
              <a:t>(</a:t>
            </a:r>
            <a:r>
              <a:rPr lang="sr-Latn-RS" sz="3200" b="1" dirty="0" smtClean="0">
                <a:solidFill>
                  <a:schemeClr val="tx1"/>
                </a:solidFill>
              </a:rPr>
              <a:t>Jo</a:t>
            </a:r>
            <a:r>
              <a:rPr lang="en-US" sz="3200" b="1" dirty="0" smtClean="0">
                <a:solidFill>
                  <a:schemeClr val="tx1"/>
                </a:solidFill>
              </a:rPr>
              <a:t>van </a:t>
            </a:r>
            <a:r>
              <a:rPr lang="en-US" sz="3200" b="1" dirty="0">
                <a:solidFill>
                  <a:schemeClr val="tx1"/>
                </a:solidFill>
              </a:rPr>
              <a:t>16:14</a:t>
            </a:r>
            <a:r>
              <a:rPr lang="en-US" sz="3200" b="1" dirty="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Rana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h</a:t>
            </a:r>
            <a:r>
              <a:rPr lang="en-US" sz="3200" b="1" dirty="0" smtClean="0">
                <a:solidFill>
                  <a:schemeClr val="tx1"/>
                </a:solidFill>
              </a:rPr>
              <a:t>r</a:t>
            </a:r>
            <a:r>
              <a:rPr lang="sr-Latn-RS" sz="3200" b="1" dirty="0" smtClean="0">
                <a:solidFill>
                  <a:schemeClr val="tx1"/>
                </a:solidFill>
              </a:rPr>
              <a:t>išć</a:t>
            </a:r>
            <a:r>
              <a:rPr lang="en-US" sz="3200" b="1" dirty="0" err="1" smtClean="0">
                <a:solidFill>
                  <a:schemeClr val="tx1"/>
                </a:solidFill>
              </a:rPr>
              <a:t>anska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crkva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po</a:t>
            </a:r>
            <a:r>
              <a:rPr lang="en-US" sz="3200" b="1" dirty="0" err="1" smtClean="0">
                <a:solidFill>
                  <a:schemeClr val="tx1"/>
                </a:solidFill>
              </a:rPr>
              <a:t>smatrala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je </a:t>
            </a:r>
            <a:r>
              <a:rPr lang="en-US" sz="3200" b="1" dirty="0" err="1" smtClean="0">
                <a:solidFill>
                  <a:schemeClr val="tx1"/>
                </a:solidFill>
              </a:rPr>
              <a:t>Svetog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Duha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kao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osobu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3200" b="1" u="sng" dirty="0" err="1" smtClean="0">
                <a:solidFill>
                  <a:schemeClr val="tx1"/>
                </a:solidFill>
              </a:rPr>
              <a:t>Dela</a:t>
            </a:r>
            <a:r>
              <a:rPr lang="en-US" sz="3200" b="1" u="sng" dirty="0" smtClean="0">
                <a:solidFill>
                  <a:schemeClr val="tx1"/>
                </a:solidFill>
              </a:rPr>
              <a:t> 15:28</a:t>
            </a:r>
            <a:r>
              <a:rPr lang="sr-Latn-R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– </a:t>
            </a:r>
            <a:r>
              <a:rPr lang="sr-Latn-RS" sz="3200" b="1" dirty="0" smtClean="0">
                <a:solidFill>
                  <a:srgbClr val="FF0000"/>
                </a:solidFill>
              </a:rPr>
              <a:t>„</a:t>
            </a:r>
            <a:r>
              <a:rPr lang="en-US" sz="3200" b="1" dirty="0" err="1" smtClean="0">
                <a:solidFill>
                  <a:srgbClr val="FF0000"/>
                </a:solidFill>
              </a:rPr>
              <a:t>Sveti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Duh i mi </a:t>
            </a:r>
            <a:r>
              <a:rPr lang="en-US" sz="3200" b="1" dirty="0" err="1">
                <a:solidFill>
                  <a:srgbClr val="FF0000"/>
                </a:solidFill>
              </a:rPr>
              <a:t>smo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odlu</a:t>
            </a:r>
            <a:r>
              <a:rPr lang="sr-Latn-RS" sz="3200" b="1" dirty="0" smtClean="0">
                <a:solidFill>
                  <a:srgbClr val="FF0000"/>
                </a:solidFill>
              </a:rPr>
              <a:t>č</a:t>
            </a:r>
            <a:r>
              <a:rPr lang="en-US" sz="3200" b="1" dirty="0" err="1" smtClean="0">
                <a:solidFill>
                  <a:srgbClr val="FF0000"/>
                </a:solidFill>
              </a:rPr>
              <a:t>ili</a:t>
            </a:r>
            <a:r>
              <a:rPr lang="en-US" sz="3200" b="1" dirty="0">
                <a:solidFill>
                  <a:srgbClr val="FF0000"/>
                </a:solidFill>
              </a:rPr>
              <a:t>.”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2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5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717550"/>
            <a:ext cx="8496299" cy="5568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Isus</a:t>
            </a:r>
            <a:r>
              <a:rPr lang="en-US" sz="3200" b="1" dirty="0">
                <a:solidFill>
                  <a:schemeClr val="tx1"/>
                </a:solidFill>
              </a:rPr>
              <a:t> je </a:t>
            </a:r>
            <a:r>
              <a:rPr lang="en-US" sz="3200" b="1" dirty="0" err="1">
                <a:solidFill>
                  <a:schemeClr val="tx1"/>
                </a:solidFill>
              </a:rPr>
              <a:t>rekao</a:t>
            </a:r>
            <a:r>
              <a:rPr lang="en-US" sz="3200" b="1" dirty="0">
                <a:solidFill>
                  <a:schemeClr val="tx1"/>
                </a:solidFill>
              </a:rPr>
              <a:t> da </a:t>
            </a:r>
            <a:r>
              <a:rPr lang="sr-Latn-RS" sz="3200" b="1" dirty="0" smtClean="0">
                <a:solidFill>
                  <a:schemeClr val="tx1"/>
                </a:solidFill>
              </a:rPr>
              <a:t>će se </a:t>
            </a:r>
            <a:r>
              <a:rPr lang="en-US" sz="3200" b="1" dirty="0" err="1" smtClean="0">
                <a:solidFill>
                  <a:schemeClr val="tx1"/>
                </a:solidFill>
              </a:rPr>
              <a:t>svaka</a:t>
            </a:r>
            <a:r>
              <a:rPr lang="en-US" sz="3200" b="1" dirty="0" smtClean="0">
                <a:solidFill>
                  <a:schemeClr val="tx1"/>
                </a:solidFill>
              </a:rPr>
              <a:t> re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protiv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Nj</a:t>
            </a:r>
            <a:r>
              <a:rPr lang="sr-Latn-RS" sz="3200" b="1" dirty="0" smtClean="0">
                <a:solidFill>
                  <a:schemeClr val="tx1"/>
                </a:solidFill>
              </a:rPr>
              <a:t>e</a:t>
            </a:r>
            <a:r>
              <a:rPr lang="en-US" sz="3200" b="1" dirty="0" err="1" smtClean="0">
                <a:solidFill>
                  <a:schemeClr val="tx1"/>
                </a:solidFill>
              </a:rPr>
              <a:t>ga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oprostiti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ali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hula </a:t>
            </a:r>
            <a:r>
              <a:rPr lang="en-US" sz="3200" b="1" dirty="0" err="1">
                <a:solidFill>
                  <a:srgbClr val="FF0000"/>
                </a:solidFill>
              </a:rPr>
              <a:t>na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Svetoga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Duha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ne</a:t>
            </a:r>
            <a:r>
              <a:rPr lang="sr-Latn-RS" sz="3200" b="1" dirty="0" smtClean="0">
                <a:solidFill>
                  <a:srgbClr val="FF0000"/>
                </a:solidFill>
              </a:rPr>
              <a:t>ć</a:t>
            </a:r>
            <a:r>
              <a:rPr lang="en-US" sz="3200" b="1" dirty="0" smtClean="0">
                <a:solidFill>
                  <a:srgbClr val="FF0000"/>
                </a:solidFill>
              </a:rPr>
              <a:t>e </a:t>
            </a:r>
            <a:r>
              <a:rPr lang="en-US" sz="3200" b="1" dirty="0">
                <a:solidFill>
                  <a:srgbClr val="FF0000"/>
                </a:solidFill>
              </a:rPr>
              <a:t>se </a:t>
            </a:r>
            <a:r>
              <a:rPr lang="en-US" sz="3200" b="1" dirty="0" err="1">
                <a:solidFill>
                  <a:srgbClr val="FF0000"/>
                </a:solidFill>
              </a:rPr>
              <a:t>oprostiti</a:t>
            </a:r>
            <a:r>
              <a:rPr lang="en-US" sz="3200" b="1" dirty="0">
                <a:solidFill>
                  <a:srgbClr val="FF0000"/>
                </a:solidFill>
              </a:rPr>
              <a:t>”</a:t>
            </a:r>
            <a:r>
              <a:rPr lang="en-US" sz="3200" b="1" dirty="0">
                <a:solidFill>
                  <a:schemeClr val="tx1"/>
                </a:solidFill>
              </a:rPr>
              <a:t> (</a:t>
            </a:r>
            <a:r>
              <a:rPr lang="en-US" sz="3200" b="1" dirty="0" err="1">
                <a:solidFill>
                  <a:schemeClr val="tx1"/>
                </a:solidFill>
              </a:rPr>
              <a:t>Matej</a:t>
            </a:r>
            <a:r>
              <a:rPr lang="en-US" sz="3200" b="1" dirty="0">
                <a:solidFill>
                  <a:schemeClr val="tx1"/>
                </a:solidFill>
              </a:rPr>
              <a:t> 12:31-32).</a:t>
            </a:r>
          </a:p>
          <a:p>
            <a:pPr lvl="1">
              <a:buFont typeface="Arial"/>
              <a:buChar char="•"/>
            </a:pPr>
            <a:r>
              <a:rPr lang="en-US" sz="3000" b="1" dirty="0" err="1">
                <a:solidFill>
                  <a:schemeClr val="tx1"/>
                </a:solidFill>
              </a:rPr>
              <a:t>Samo</a:t>
            </a:r>
            <a:r>
              <a:rPr lang="en-US" sz="3000" b="1" dirty="0">
                <a:solidFill>
                  <a:schemeClr val="tx1"/>
                </a:solidFill>
              </a:rPr>
              <a:t> se </a:t>
            </a:r>
            <a:r>
              <a:rPr lang="en-US" sz="3000" b="1" dirty="0" err="1">
                <a:solidFill>
                  <a:schemeClr val="tx1"/>
                </a:solidFill>
              </a:rPr>
              <a:t>na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Boga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mo</a:t>
            </a:r>
            <a:r>
              <a:rPr lang="sr-Latn-RS" sz="3000" b="1" dirty="0" smtClean="0">
                <a:solidFill>
                  <a:schemeClr val="tx1"/>
                </a:solidFill>
              </a:rPr>
              <a:t>ž</a:t>
            </a:r>
            <a:r>
              <a:rPr lang="en-US" sz="3000" b="1" dirty="0" smtClean="0">
                <a:solidFill>
                  <a:schemeClr val="tx1"/>
                </a:solidFill>
              </a:rPr>
              <a:t>e </a:t>
            </a:r>
            <a:r>
              <a:rPr lang="en-US" sz="3000" b="1" dirty="0" err="1">
                <a:solidFill>
                  <a:schemeClr val="tx1"/>
                </a:solidFill>
              </a:rPr>
              <a:t>huliti</a:t>
            </a:r>
            <a:r>
              <a:rPr lang="en-US" sz="3000" b="1" dirty="0">
                <a:solidFill>
                  <a:schemeClr val="tx1"/>
                </a:solidFill>
              </a:rPr>
              <a:t>. </a:t>
            </a:r>
            <a:r>
              <a:rPr lang="en-US" sz="3000" b="1" dirty="0" err="1">
                <a:solidFill>
                  <a:schemeClr val="tx1"/>
                </a:solidFill>
              </a:rPr>
              <a:t>Isusova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izjava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</a:rPr>
              <a:t>ne</a:t>
            </a:r>
            <a:r>
              <a:rPr lang="sr-Latn-R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</a:rPr>
              <a:t>bi </a:t>
            </a:r>
            <a:r>
              <a:rPr lang="en-US" sz="3000" b="1" dirty="0" err="1">
                <a:solidFill>
                  <a:schemeClr val="tx1"/>
                </a:solidFill>
              </a:rPr>
              <a:t>bila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istinita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ako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Sveti</a:t>
            </a:r>
            <a:r>
              <a:rPr lang="en-US" sz="3000" b="1" dirty="0">
                <a:solidFill>
                  <a:schemeClr val="tx1"/>
                </a:solidFill>
              </a:rPr>
              <a:t> Duh </a:t>
            </a:r>
            <a:r>
              <a:rPr lang="en-US" sz="3000" b="1" dirty="0" err="1">
                <a:solidFill>
                  <a:schemeClr val="tx1"/>
                </a:solidFill>
              </a:rPr>
              <a:t>nije</a:t>
            </a:r>
            <a:r>
              <a:rPr lang="en-US" sz="3000" b="1" dirty="0">
                <a:solidFill>
                  <a:schemeClr val="tx1"/>
                </a:solidFill>
              </a:rPr>
              <a:t> Bog.</a:t>
            </a:r>
          </a:p>
          <a:p>
            <a:pPr lvl="1">
              <a:buFont typeface="Arial"/>
              <a:buChar char="•"/>
            </a:pPr>
            <a:r>
              <a:rPr lang="en-US" sz="3000" b="1" dirty="0" err="1">
                <a:solidFill>
                  <a:schemeClr val="tx1"/>
                </a:solidFill>
              </a:rPr>
              <a:t>Ako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sr-Latn-RS" sz="3000" b="1" dirty="0" smtClean="0">
                <a:solidFill>
                  <a:schemeClr val="tx1"/>
                </a:solidFill>
              </a:rPr>
              <a:t>je </a:t>
            </a:r>
            <a:r>
              <a:rPr lang="en-US" sz="3000" b="1" dirty="0" smtClean="0">
                <a:solidFill>
                  <a:schemeClr val="tx1"/>
                </a:solidFill>
              </a:rPr>
              <a:t>hula </a:t>
            </a:r>
            <a:r>
              <a:rPr lang="en-US" sz="3000" b="1" dirty="0" err="1" smtClean="0">
                <a:solidFill>
                  <a:schemeClr val="tx1"/>
                </a:solidFill>
              </a:rPr>
              <a:t>protiv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sr-Latn-RS" sz="3000" b="1" dirty="0">
                <a:solidFill>
                  <a:schemeClr val="tx1"/>
                </a:solidFill>
              </a:rPr>
              <a:t>H</a:t>
            </a:r>
            <a:r>
              <a:rPr lang="en-US" sz="3000" b="1" dirty="0" err="1" smtClean="0">
                <a:solidFill>
                  <a:schemeClr val="tx1"/>
                </a:solidFill>
              </a:rPr>
              <a:t>rista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kao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osobe</a:t>
            </a:r>
            <a:r>
              <a:rPr lang="en-US" sz="3000" b="1" dirty="0">
                <a:solidFill>
                  <a:schemeClr val="tx1"/>
                </a:solidFill>
              </a:rPr>
              <a:t>, </a:t>
            </a:r>
            <a:r>
              <a:rPr lang="en-US" sz="3000" b="1" dirty="0" err="1">
                <a:solidFill>
                  <a:schemeClr val="tx1"/>
                </a:solidFill>
              </a:rPr>
              <a:t>onda</a:t>
            </a:r>
            <a:r>
              <a:rPr lang="en-US" sz="3000" b="1" dirty="0">
                <a:solidFill>
                  <a:schemeClr val="tx1"/>
                </a:solidFill>
              </a:rPr>
              <a:t> je </a:t>
            </a:r>
            <a:r>
              <a:rPr lang="en-US" sz="3000" b="1" dirty="0" err="1">
                <a:solidFill>
                  <a:schemeClr val="tx1"/>
                </a:solidFill>
              </a:rPr>
              <a:t>isto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tako</a:t>
            </a:r>
            <a:r>
              <a:rPr lang="en-US" sz="3000" b="1" dirty="0">
                <a:solidFill>
                  <a:schemeClr val="tx1"/>
                </a:solidFill>
              </a:rPr>
              <a:t> hula </a:t>
            </a:r>
            <a:r>
              <a:rPr lang="en-US" sz="3000" b="1" dirty="0" err="1">
                <a:solidFill>
                  <a:schemeClr val="tx1"/>
                </a:solidFill>
              </a:rPr>
              <a:t>protiv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Svetog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Duha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kao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osobe</a:t>
            </a:r>
            <a:r>
              <a:rPr lang="en-US" sz="3000" b="1" dirty="0">
                <a:solidFill>
                  <a:schemeClr val="tx1"/>
                </a:solidFill>
              </a:rPr>
              <a:t>.  </a:t>
            </a:r>
            <a:endParaRPr lang="sr-Latn-RS" sz="3000" b="1" dirty="0">
              <a:solidFill>
                <a:schemeClr val="tx1"/>
              </a:solidFill>
            </a:endParaRPr>
          </a:p>
          <a:p>
            <a:pPr marL="301943" lvl="1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Kao </a:t>
            </a:r>
            <a:r>
              <a:rPr lang="sr-Latn-RS" sz="3200" b="1" dirty="0" err="1" smtClean="0">
                <a:solidFill>
                  <a:schemeClr val="tx1"/>
                </a:solidFill>
              </a:rPr>
              <a:t>š</a:t>
            </a:r>
            <a:r>
              <a:rPr lang="en-US" sz="3200" b="1" dirty="0" smtClean="0">
                <a:solidFill>
                  <a:schemeClr val="tx1"/>
                </a:solidFill>
              </a:rPr>
              <a:t>to </a:t>
            </a:r>
            <a:r>
              <a:rPr lang="sr-Latn-RS" sz="3200" b="1" dirty="0" smtClean="0">
                <a:solidFill>
                  <a:schemeClr val="tx1"/>
                </a:solidFill>
              </a:rPr>
              <a:t>je </a:t>
            </a:r>
            <a:r>
              <a:rPr lang="en-US" sz="3200" b="1" dirty="0" err="1" smtClean="0">
                <a:solidFill>
                  <a:schemeClr val="tx1"/>
                </a:solidFill>
              </a:rPr>
              <a:t>Otac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poslao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Sina</a:t>
            </a:r>
            <a:r>
              <a:rPr lang="en-US" sz="3200" b="1" dirty="0">
                <a:solidFill>
                  <a:schemeClr val="tx1"/>
                </a:solidFill>
              </a:rPr>
              <a:t> (</a:t>
            </a:r>
            <a:r>
              <a:rPr lang="en-US" sz="3200" b="1" dirty="0" smtClean="0">
                <a:solidFill>
                  <a:schemeClr val="tx1"/>
                </a:solidFill>
              </a:rPr>
              <a:t>Gal</a:t>
            </a:r>
            <a:r>
              <a:rPr lang="sr-Latn-RS" sz="3200" b="1" dirty="0" smtClean="0">
                <a:solidFill>
                  <a:schemeClr val="tx1"/>
                </a:solidFill>
              </a:rPr>
              <a:t>atima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4:4), </a:t>
            </a:r>
            <a:r>
              <a:rPr lang="en-US" sz="3200" b="1" dirty="0" err="1">
                <a:solidFill>
                  <a:schemeClr val="tx1"/>
                </a:solidFill>
              </a:rPr>
              <a:t>tako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isto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je </a:t>
            </a:r>
            <a:r>
              <a:rPr lang="en-US" sz="3200" b="1" dirty="0" smtClean="0">
                <a:solidFill>
                  <a:schemeClr val="tx1"/>
                </a:solidFill>
              </a:rPr>
              <a:t>On </a:t>
            </a:r>
            <a:r>
              <a:rPr lang="en-US" sz="3200" b="1" dirty="0" err="1" smtClean="0">
                <a:solidFill>
                  <a:schemeClr val="tx1"/>
                </a:solidFill>
              </a:rPr>
              <a:t>poslao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Svetog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Duha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</a:t>
            </a:r>
            <a:r>
              <a:rPr lang="sr-Latn-RS" sz="3200" b="1" dirty="0" smtClean="0">
                <a:solidFill>
                  <a:schemeClr val="tx1"/>
                </a:solidFill>
              </a:rPr>
              <a:t>Jo</a:t>
            </a:r>
            <a:r>
              <a:rPr lang="en-US" sz="3200" b="1" dirty="0" smtClean="0">
                <a:solidFill>
                  <a:schemeClr val="tx1"/>
                </a:solidFill>
              </a:rPr>
              <a:t>van </a:t>
            </a:r>
            <a:r>
              <a:rPr lang="en-US" sz="3200" b="1" dirty="0">
                <a:solidFill>
                  <a:schemeClr val="tx1"/>
                </a:solidFill>
              </a:rPr>
              <a:t>14:26; 15:26). </a:t>
            </a:r>
          </a:p>
          <a:p>
            <a:pPr lvl="1">
              <a:buFont typeface="Arial"/>
              <a:buChar char="•"/>
            </a:pPr>
            <a:endParaRPr lang="en-US" sz="32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6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717550"/>
            <a:ext cx="8496299" cy="5746750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Re</a:t>
            </a:r>
            <a:r>
              <a:rPr lang="sr-Latn-RS" sz="3200" b="1" dirty="0" smtClean="0">
                <a:solidFill>
                  <a:srgbClr val="FF0000"/>
                </a:solidFill>
              </a:rPr>
              <a:t>č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paraklētos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doslovno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zna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smtClean="0">
                <a:solidFill>
                  <a:schemeClr val="tx1"/>
                </a:solidFill>
              </a:rPr>
              <a:t>i </a:t>
            </a:r>
            <a:r>
              <a:rPr lang="sr-Latn-RS" sz="3200" b="1" dirty="0" smtClean="0">
                <a:solidFill>
                  <a:srgbClr val="FF0000"/>
                </a:solidFill>
              </a:rPr>
              <a:t>„</a:t>
            </a:r>
            <a:r>
              <a:rPr lang="en-US" sz="3200" b="1" dirty="0" err="1" smtClean="0">
                <a:solidFill>
                  <a:srgbClr val="FF0000"/>
                </a:solidFill>
              </a:rPr>
              <a:t>neko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ko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je </a:t>
            </a:r>
            <a:r>
              <a:rPr lang="en-US" sz="3200" b="1" dirty="0" err="1">
                <a:solidFill>
                  <a:srgbClr val="FF0000"/>
                </a:solidFill>
              </a:rPr>
              <a:t>pozvan</a:t>
            </a:r>
            <a:r>
              <a:rPr lang="en-US" sz="3200" b="1" dirty="0">
                <a:solidFill>
                  <a:srgbClr val="FF0000"/>
                </a:solidFill>
              </a:rPr>
              <a:t> da </a:t>
            </a:r>
            <a:r>
              <a:rPr lang="en-US" sz="3200" b="1" dirty="0" err="1">
                <a:solidFill>
                  <a:srgbClr val="FF0000"/>
                </a:solidFill>
              </a:rPr>
              <a:t>stane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uz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nekog</a:t>
            </a:r>
            <a:r>
              <a:rPr lang="sr-Latn-RS" sz="3200" b="1" dirty="0" smtClean="0">
                <a:solidFill>
                  <a:srgbClr val="FF0000"/>
                </a:solidFill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</a:rPr>
              <a:t>.” 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Me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smtClean="0">
                <a:solidFill>
                  <a:srgbClr val="000000"/>
                </a:solidFill>
              </a:rPr>
              <a:t>u </a:t>
            </a:r>
            <a:r>
              <a:rPr lang="en-US" sz="3200" b="1" dirty="0" err="1">
                <a:solidFill>
                  <a:srgbClr val="000000"/>
                </a:solidFill>
              </a:rPr>
              <a:t>starim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Grcima</a:t>
            </a:r>
            <a:r>
              <a:rPr lang="sr-Latn-RS" sz="3200" b="1" dirty="0" smtClean="0">
                <a:solidFill>
                  <a:srgbClr val="000000"/>
                </a:solidFill>
              </a:rPr>
              <a:t> ta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se </a:t>
            </a:r>
            <a:r>
              <a:rPr lang="en-US" sz="3200" b="1" dirty="0" err="1">
                <a:solidFill>
                  <a:srgbClr val="000000"/>
                </a:solidFill>
              </a:rPr>
              <a:t>koristila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koja</a:t>
            </a:r>
            <a:r>
              <a:rPr lang="en-US" sz="3200" b="1" dirty="0">
                <a:solidFill>
                  <a:srgbClr val="000000"/>
                </a:solidFill>
              </a:rPr>
              <a:t> bi </a:t>
            </a:r>
            <a:r>
              <a:rPr lang="en-US" sz="3200" b="1" dirty="0" err="1" smtClean="0">
                <a:solidFill>
                  <a:srgbClr val="000000"/>
                </a:solidFill>
              </a:rPr>
              <a:t>pru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ila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pomo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drugoj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osobi</a:t>
            </a:r>
            <a:r>
              <a:rPr lang="en-US" sz="3200" b="1" dirty="0">
                <a:solidFill>
                  <a:srgbClr val="000000"/>
                </a:solidFill>
              </a:rPr>
              <a:t>. U </a:t>
            </a:r>
            <a:r>
              <a:rPr lang="en-US" sz="3200" b="1" dirty="0" err="1">
                <a:solidFill>
                  <a:srgbClr val="000000"/>
                </a:solidFill>
              </a:rPr>
              <a:t>prvom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vek</a:t>
            </a:r>
            <a:r>
              <a:rPr lang="en-US" sz="3200" b="1" dirty="0" smtClean="0">
                <a:solidFill>
                  <a:srgbClr val="000000"/>
                </a:solidFill>
              </a:rPr>
              <a:t>u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smtClean="0">
                <a:solidFill>
                  <a:srgbClr val="000000"/>
                </a:solidFill>
              </a:rPr>
              <a:t>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se </a:t>
            </a:r>
            <a:r>
              <a:rPr lang="en-US" sz="3200" b="1" dirty="0" err="1">
                <a:solidFill>
                  <a:srgbClr val="000000"/>
                </a:solidFill>
              </a:rPr>
              <a:t>posebno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koristila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advokata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u="sng" dirty="0" smtClean="0">
                <a:solidFill>
                  <a:srgbClr val="000000"/>
                </a:solidFill>
              </a:rPr>
              <a:t>1</a:t>
            </a:r>
            <a:r>
              <a:rPr lang="sr-Latn-RS" sz="3200" b="1" u="sng" dirty="0" smtClean="0">
                <a:solidFill>
                  <a:srgbClr val="000000"/>
                </a:solidFill>
              </a:rPr>
              <a:t>.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sr-Latn-RS" sz="3200" b="1" u="sng" dirty="0" smtClean="0">
                <a:solidFill>
                  <a:srgbClr val="000000"/>
                </a:solidFill>
              </a:rPr>
              <a:t>Jo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vanovoj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>
                <a:solidFill>
                  <a:srgbClr val="000000"/>
                </a:solidFill>
              </a:rPr>
              <a:t>2:1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Isus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je</a:t>
            </a:r>
            <a:r>
              <a:rPr lang="sr-Latn-RS" sz="3200" b="1" dirty="0" smtClean="0">
                <a:solidFill>
                  <a:srgbClr val="000000"/>
                </a:solidFill>
              </a:rPr>
              <a:t> označen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paraklētos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(</a:t>
            </a:r>
            <a:r>
              <a:rPr lang="sr-Latn-RS" sz="3200" b="1" i="1" dirty="0" smtClean="0">
                <a:solidFill>
                  <a:srgbClr val="FF0000"/>
                </a:solidFill>
              </a:rPr>
              <a:t>„zastupnik</a:t>
            </a:r>
            <a:r>
              <a:rPr lang="en-US" sz="3200" b="1" i="1" dirty="0" smtClean="0">
                <a:solidFill>
                  <a:srgbClr val="FF0000"/>
                </a:solidFill>
              </a:rPr>
              <a:t>”</a:t>
            </a:r>
            <a:r>
              <a:rPr lang="en-US" sz="3200" b="1" dirty="0" smtClean="0">
                <a:solidFill>
                  <a:srgbClr val="FF0000"/>
                </a:solidFill>
              </a:rPr>
              <a:t>).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Isus</a:t>
            </a:r>
            <a:r>
              <a:rPr lang="en-US" sz="3200" b="1" dirty="0">
                <a:solidFill>
                  <a:srgbClr val="000000"/>
                </a:solidFill>
              </a:rPr>
              <a:t> je </a:t>
            </a:r>
            <a:r>
              <a:rPr lang="sr-Latn-RS" sz="3200" b="1" dirty="0" smtClean="0">
                <a:solidFill>
                  <a:srgbClr val="000000"/>
                </a:solidFill>
              </a:rPr>
              <a:t>oz</a:t>
            </a:r>
            <a:r>
              <a:rPr lang="en-US" sz="3200" b="1" dirty="0" err="1" smtClean="0">
                <a:solidFill>
                  <a:srgbClr val="000000"/>
                </a:solidFill>
              </a:rPr>
              <a:t>na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io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Svetog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drugog</a:t>
            </a: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en-US" sz="3200" b="1" i="1" dirty="0" err="1">
                <a:solidFill>
                  <a:schemeClr val="tx1"/>
                </a:solidFill>
              </a:rPr>
              <a:t>parakletu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zato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err="1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</a:t>
            </a:r>
            <a:r>
              <a:rPr lang="en-US" sz="3200" b="1" dirty="0" err="1">
                <a:solidFill>
                  <a:srgbClr val="000000"/>
                </a:solidFill>
              </a:rPr>
              <a:t>trebao</a:t>
            </a:r>
            <a:r>
              <a:rPr lang="en-US" sz="3200" b="1" dirty="0">
                <a:solidFill>
                  <a:srgbClr val="000000"/>
                </a:solidFill>
              </a:rPr>
              <a:t> da </a:t>
            </a:r>
            <a:r>
              <a:rPr lang="en-US" sz="3200" b="1" dirty="0" err="1">
                <a:solidFill>
                  <a:srgbClr val="000000"/>
                </a:solidFill>
              </a:rPr>
              <a:t>uzme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Njegovo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mesto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kada</a:t>
            </a:r>
            <a:r>
              <a:rPr lang="en-US" sz="3200" b="1" dirty="0">
                <a:solidFill>
                  <a:srgbClr val="000000"/>
                </a:solidFill>
              </a:rPr>
              <a:t> On ne </a:t>
            </a:r>
            <a:r>
              <a:rPr lang="en-US" sz="3200" b="1" dirty="0" err="1">
                <a:solidFill>
                  <a:srgbClr val="000000"/>
                </a:solidFill>
              </a:rPr>
              <a:t>bude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vi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dirty="0" err="1" smtClean="0">
                <a:solidFill>
                  <a:srgbClr val="000000"/>
                </a:solidFill>
              </a:rPr>
              <a:t>svetu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dirty="0" err="1" smtClean="0">
                <a:solidFill>
                  <a:srgbClr val="000000"/>
                </a:solidFill>
              </a:rPr>
              <a:t>telu</a:t>
            </a:r>
            <a:r>
              <a:rPr lang="en-US" sz="3200" b="1" dirty="0">
                <a:solidFill>
                  <a:srgbClr val="000000"/>
                </a:solidFill>
              </a:rPr>
              <a:t>.  </a:t>
            </a:r>
          </a:p>
          <a:p>
            <a:pPr marL="0" indent="0">
              <a:spcAft>
                <a:spcPts val="1200"/>
              </a:spcAft>
              <a:buNone/>
            </a:pP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2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701" y="736600"/>
            <a:ext cx="8940800" cy="55499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Sveti</a:t>
            </a:r>
            <a:r>
              <a:rPr lang="en-US" sz="3200" b="1" dirty="0">
                <a:solidFill>
                  <a:schemeClr val="tx1"/>
                </a:solidFill>
              </a:rPr>
              <a:t> Duh </a:t>
            </a:r>
            <a:r>
              <a:rPr lang="sr-Latn-RS" sz="3200" b="1" dirty="0" smtClean="0">
                <a:solidFill>
                  <a:schemeClr val="tx1"/>
                </a:solidFill>
              </a:rPr>
              <a:t>„</a:t>
            </a:r>
            <a:r>
              <a:rPr lang="en-US" sz="3200" b="1" dirty="0" err="1" smtClean="0">
                <a:solidFill>
                  <a:srgbClr val="FF0000"/>
                </a:solidFill>
              </a:rPr>
              <a:t>izri</a:t>
            </a:r>
            <a:r>
              <a:rPr lang="sr-Latn-RS" sz="3200" b="1" dirty="0" smtClean="0">
                <a:solidFill>
                  <a:srgbClr val="FF0000"/>
                </a:solidFill>
              </a:rPr>
              <a:t>č</a:t>
            </a:r>
            <a:r>
              <a:rPr lang="en-US" sz="3200" b="1" dirty="0" err="1" smtClean="0">
                <a:solidFill>
                  <a:srgbClr val="FF0000"/>
                </a:solidFill>
              </a:rPr>
              <a:t>ito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ka</a:t>
            </a:r>
            <a:r>
              <a:rPr lang="sr-Latn-RS" sz="3200" b="1" dirty="0" smtClean="0">
                <a:solidFill>
                  <a:srgbClr val="FF0000"/>
                </a:solidFill>
              </a:rPr>
              <a:t>ž</a:t>
            </a: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[o </a:t>
            </a:r>
            <a:r>
              <a:rPr lang="en-US" sz="3200" b="1" dirty="0" err="1">
                <a:solidFill>
                  <a:schemeClr val="tx1"/>
                </a:solidFill>
              </a:rPr>
              <a:t>onome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err="1">
                <a:solidFill>
                  <a:schemeClr val="tx1"/>
                </a:solidFill>
              </a:rPr>
              <a:t>š</a:t>
            </a:r>
            <a:r>
              <a:rPr lang="en-US" sz="3200" b="1" dirty="0" smtClean="0">
                <a:solidFill>
                  <a:schemeClr val="tx1"/>
                </a:solidFill>
              </a:rPr>
              <a:t>to </a:t>
            </a:r>
            <a:r>
              <a:rPr lang="sr-Latn-RS" sz="3200" b="1" dirty="0" err="1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e </a:t>
            </a:r>
            <a:r>
              <a:rPr lang="en-US" sz="3200" b="1" dirty="0">
                <a:solidFill>
                  <a:schemeClr val="tx1"/>
                </a:solidFill>
              </a:rPr>
              <a:t>se </a:t>
            </a:r>
            <a:r>
              <a:rPr lang="en-US" sz="3200" b="1" dirty="0" err="1">
                <a:solidFill>
                  <a:schemeClr val="tx1"/>
                </a:solidFill>
              </a:rPr>
              <a:t>dogoditi</a:t>
            </a:r>
            <a:r>
              <a:rPr lang="en-US" sz="3200" b="1" dirty="0">
                <a:solidFill>
                  <a:schemeClr val="tx1"/>
                </a:solidFill>
              </a:rPr>
              <a:t> u </a:t>
            </a:r>
            <a:r>
              <a:rPr lang="en-US" sz="3200" b="1" dirty="0" err="1" smtClean="0">
                <a:solidFill>
                  <a:schemeClr val="tx1"/>
                </a:solidFill>
              </a:rPr>
              <a:t>budu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err="1" smtClean="0">
                <a:solidFill>
                  <a:schemeClr val="tx1"/>
                </a:solidFill>
              </a:rPr>
              <a:t>nosti</a:t>
            </a:r>
            <a:r>
              <a:rPr lang="en-US" sz="3200" b="1" dirty="0">
                <a:solidFill>
                  <a:schemeClr val="tx1"/>
                </a:solidFill>
              </a:rPr>
              <a:t>]” (</a:t>
            </a:r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sr-Latn-R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</a:rPr>
              <a:t>Timotijeva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4:1).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U </a:t>
            </a:r>
            <a:r>
              <a:rPr lang="en-US" sz="3200" b="1" dirty="0" err="1" smtClean="0">
                <a:solidFill>
                  <a:schemeClr val="tx1"/>
                </a:solidFill>
              </a:rPr>
              <a:t>Delima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Sveti</a:t>
            </a:r>
            <a:r>
              <a:rPr lang="en-US" sz="3200" b="1" dirty="0">
                <a:solidFill>
                  <a:schemeClr val="tx1"/>
                </a:solidFill>
              </a:rPr>
              <a:t> Duh </a:t>
            </a:r>
            <a:r>
              <a:rPr lang="en-US" sz="3200" b="1" dirty="0" err="1">
                <a:solidFill>
                  <a:srgbClr val="FF0000"/>
                </a:solidFill>
              </a:rPr>
              <a:t>govori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Filipu</a:t>
            </a:r>
            <a:r>
              <a:rPr lang="en-US" sz="3200" b="1" dirty="0">
                <a:solidFill>
                  <a:schemeClr val="tx1"/>
                </a:solidFill>
              </a:rPr>
              <a:t> (8:29); </a:t>
            </a:r>
            <a:r>
              <a:rPr lang="en-US" sz="3200" b="1" dirty="0" err="1">
                <a:solidFill>
                  <a:schemeClr val="tx1"/>
                </a:solidFill>
              </a:rPr>
              <a:t>Petru</a:t>
            </a:r>
            <a:r>
              <a:rPr lang="en-US" sz="3200" b="1" dirty="0">
                <a:solidFill>
                  <a:schemeClr val="tx1"/>
                </a:solidFill>
              </a:rPr>
              <a:t> (10:19-20; 11:13); </a:t>
            </a:r>
            <a:r>
              <a:rPr lang="en-US" sz="3200" b="1" dirty="0" err="1">
                <a:solidFill>
                  <a:schemeClr val="tx1"/>
                </a:solidFill>
              </a:rPr>
              <a:t>crkvi</a:t>
            </a:r>
            <a:r>
              <a:rPr lang="en-US" sz="3200" b="1" dirty="0">
                <a:solidFill>
                  <a:schemeClr val="tx1"/>
                </a:solidFill>
              </a:rPr>
              <a:t> u </a:t>
            </a:r>
            <a:r>
              <a:rPr lang="en-US" sz="3200" b="1" dirty="0" err="1">
                <a:solidFill>
                  <a:schemeClr val="tx1"/>
                </a:solidFill>
              </a:rPr>
              <a:t>Antiohiji</a:t>
            </a:r>
            <a:r>
              <a:rPr lang="en-US" sz="3200" b="1" dirty="0">
                <a:solidFill>
                  <a:schemeClr val="tx1"/>
                </a:solidFill>
              </a:rPr>
              <a:t> (13:2).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Dalje</a:t>
            </a:r>
            <a:r>
              <a:rPr lang="en-US" sz="3200" b="1" dirty="0">
                <a:solidFill>
                  <a:schemeClr val="tx1"/>
                </a:solidFill>
              </a:rPr>
              <a:t> u </a:t>
            </a:r>
            <a:r>
              <a:rPr lang="en-US" sz="3200" b="1" dirty="0" err="1">
                <a:solidFill>
                  <a:schemeClr val="tx1"/>
                </a:solidFill>
              </a:rPr>
              <a:t>Novom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Zavetu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3000" b="1" dirty="0" err="1" smtClean="0">
                <a:solidFill>
                  <a:srgbClr val="FF0000"/>
                </a:solidFill>
              </a:rPr>
              <a:t>izra</a:t>
            </a:r>
            <a:r>
              <a:rPr lang="sr-Latn-RS" sz="3000" b="1" dirty="0" smtClean="0">
                <a:solidFill>
                  <a:srgbClr val="FF0000"/>
                </a:solidFill>
              </a:rPr>
              <a:t>ž</a:t>
            </a:r>
            <a:r>
              <a:rPr lang="en-US" sz="3000" b="1" dirty="0" err="1" smtClean="0">
                <a:solidFill>
                  <a:srgbClr val="FF0000"/>
                </a:solidFill>
              </a:rPr>
              <a:t>ava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emocije</a:t>
            </a:r>
            <a:r>
              <a:rPr lang="en-US" sz="3000" b="1" dirty="0">
                <a:solidFill>
                  <a:srgbClr val="FFFF00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(</a:t>
            </a:r>
            <a:r>
              <a:rPr lang="en-US" sz="3000" b="1" dirty="0" err="1">
                <a:solidFill>
                  <a:schemeClr val="tx1"/>
                </a:solidFill>
              </a:rPr>
              <a:t>Rimljanima</a:t>
            </a:r>
            <a:r>
              <a:rPr lang="en-US" sz="3000" b="1" dirty="0">
                <a:solidFill>
                  <a:schemeClr val="tx1"/>
                </a:solidFill>
              </a:rPr>
              <a:t> 8:26; </a:t>
            </a:r>
            <a:r>
              <a:rPr lang="en-US" sz="3000" b="1" dirty="0" err="1" smtClean="0">
                <a:solidFill>
                  <a:schemeClr val="tx1"/>
                </a:solidFill>
              </a:rPr>
              <a:t>Efe</a:t>
            </a:r>
            <a:r>
              <a:rPr lang="sr-Latn-RS" sz="3000" b="1" dirty="0" smtClean="0">
                <a:solidFill>
                  <a:schemeClr val="tx1"/>
                </a:solidFill>
              </a:rPr>
              <a:t>scima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4:30); 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3000" b="1" dirty="0" err="1">
                <a:solidFill>
                  <a:srgbClr val="FF0000"/>
                </a:solidFill>
              </a:rPr>
              <a:t>posreduje</a:t>
            </a:r>
            <a:r>
              <a:rPr lang="en-US" sz="3000" b="1" dirty="0">
                <a:solidFill>
                  <a:schemeClr val="tx1"/>
                </a:solidFill>
              </a:rPr>
              <a:t> (</a:t>
            </a:r>
            <a:r>
              <a:rPr lang="en-US" sz="3000" b="1" dirty="0" err="1">
                <a:solidFill>
                  <a:schemeClr val="tx1"/>
                </a:solidFill>
              </a:rPr>
              <a:t>Rimljanima</a:t>
            </a:r>
            <a:r>
              <a:rPr lang="en-US" sz="3000" b="1" dirty="0">
                <a:solidFill>
                  <a:schemeClr val="tx1"/>
                </a:solidFill>
              </a:rPr>
              <a:t> 8:26);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800" b="1" dirty="0" err="1" smtClean="0">
                <a:solidFill>
                  <a:schemeClr val="tx1"/>
                </a:solidFill>
              </a:rPr>
              <a:t>mo</a:t>
            </a:r>
            <a:r>
              <a:rPr lang="sr-Latn-RS" sz="2800" b="1" dirty="0" smtClean="0">
                <a:solidFill>
                  <a:schemeClr val="tx1"/>
                </a:solidFill>
              </a:rPr>
              <a:t>ž</a:t>
            </a:r>
            <a:r>
              <a:rPr lang="en-US" sz="2800" b="1" dirty="0" smtClean="0">
                <a:solidFill>
                  <a:schemeClr val="tx1"/>
                </a:solidFill>
              </a:rPr>
              <a:t>e </a:t>
            </a:r>
            <a:r>
              <a:rPr lang="en-US" sz="2800" b="1" dirty="0">
                <a:solidFill>
                  <a:srgbClr val="FF0000"/>
                </a:solidFill>
              </a:rPr>
              <a:t>da se </a:t>
            </a:r>
            <a:r>
              <a:rPr lang="en-US" sz="2800" b="1" dirty="0" err="1" smtClean="0">
                <a:solidFill>
                  <a:srgbClr val="FF0000"/>
                </a:solidFill>
              </a:rPr>
              <a:t>uvredi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sr-Latn-RS" sz="2800" b="1" dirty="0">
                <a:solidFill>
                  <a:schemeClr val="tx1"/>
                </a:solidFill>
              </a:rPr>
              <a:t>J</a:t>
            </a:r>
            <a:r>
              <a:rPr lang="en-US" sz="2800" b="1" dirty="0" smtClean="0">
                <a:solidFill>
                  <a:schemeClr val="tx1"/>
                </a:solidFill>
              </a:rPr>
              <a:t>e</a:t>
            </a:r>
            <a:r>
              <a:rPr lang="sr-Latn-RS" sz="2800" b="1" dirty="0" smtClean="0">
                <a:solidFill>
                  <a:schemeClr val="tx1"/>
                </a:solidFill>
              </a:rPr>
              <a:t>v</a:t>
            </a:r>
            <a:r>
              <a:rPr lang="en-US" sz="2800" b="1" dirty="0" err="1" smtClean="0">
                <a:solidFill>
                  <a:schemeClr val="tx1"/>
                </a:solidFill>
              </a:rPr>
              <a:t>rejima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10:29);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deli </a:t>
            </a:r>
            <a:r>
              <a:rPr lang="en-US" sz="2800" b="1" dirty="0" err="1">
                <a:solidFill>
                  <a:srgbClr val="FF0000"/>
                </a:solidFill>
              </a:rPr>
              <a:t>duhovne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darove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r>
              <a:rPr lang="sr-Latn-R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Korin</a:t>
            </a:r>
            <a:r>
              <a:rPr lang="sr-Latn-RS" sz="2800" b="1" dirty="0" smtClean="0">
                <a:solidFill>
                  <a:schemeClr val="tx1"/>
                </a:solidFill>
              </a:rPr>
              <a:t>ć</a:t>
            </a:r>
            <a:r>
              <a:rPr lang="en-US" sz="2800" b="1" dirty="0" smtClean="0">
                <a:solidFill>
                  <a:schemeClr val="tx1"/>
                </a:solidFill>
              </a:rPr>
              <a:t>anima </a:t>
            </a:r>
            <a:r>
              <a:rPr lang="en-US" sz="2800" b="1" dirty="0">
                <a:solidFill>
                  <a:schemeClr val="tx1"/>
                </a:solidFill>
              </a:rPr>
              <a:t>12:4-11);</a:t>
            </a:r>
          </a:p>
          <a:p>
            <a:pPr lvl="1"/>
            <a:endParaRPr lang="en-US" sz="30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7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651" y="1866900"/>
            <a:ext cx="9404349" cy="4984750"/>
          </a:xfrm>
        </p:spPr>
        <p:txBody>
          <a:bodyPr>
            <a:noAutofit/>
          </a:bodyPr>
          <a:lstStyle/>
          <a:p>
            <a:pPr lvl="1">
              <a:buFont typeface="Arial"/>
              <a:buChar char="•"/>
            </a:pPr>
            <a:r>
              <a:rPr lang="en-US" sz="3000" b="1" dirty="0" err="1">
                <a:solidFill>
                  <a:schemeClr val="tx1"/>
                </a:solidFill>
              </a:rPr>
              <a:t>sa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crkvom</a:t>
            </a:r>
            <a:r>
              <a:rPr lang="en-US" sz="3000" b="1" dirty="0">
                <a:solidFill>
                  <a:schemeClr val="tx1"/>
                </a:solidFill>
              </a:rPr>
              <a:t>, On </a:t>
            </a:r>
            <a:r>
              <a:rPr lang="en-US" sz="3000" b="1" dirty="0" err="1">
                <a:solidFill>
                  <a:srgbClr val="FF0000"/>
                </a:solidFill>
              </a:rPr>
              <a:t>poziva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svakog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da </a:t>
            </a:r>
            <a:r>
              <a:rPr lang="en-US" sz="3000" b="1" dirty="0" smtClean="0">
                <a:solidFill>
                  <a:schemeClr val="tx1"/>
                </a:solidFill>
              </a:rPr>
              <a:t>do</a:t>
            </a:r>
            <a:r>
              <a:rPr lang="sr-Latn-RS" sz="3000" b="1" dirty="0">
                <a:solidFill>
                  <a:schemeClr val="tx1"/>
                </a:solidFill>
              </a:rPr>
              <a:t>đ</a:t>
            </a:r>
            <a:r>
              <a:rPr lang="en-US" sz="3000" b="1" dirty="0" smtClean="0">
                <a:solidFill>
                  <a:schemeClr val="tx1"/>
                </a:solidFill>
              </a:rPr>
              <a:t>e </a:t>
            </a:r>
            <a:r>
              <a:rPr lang="sr-Latn-RS" sz="3000" b="1" dirty="0" err="1">
                <a:solidFill>
                  <a:schemeClr val="tx1"/>
                </a:solidFill>
              </a:rPr>
              <a:t>H</a:t>
            </a:r>
            <a:r>
              <a:rPr lang="en-US" sz="3000" b="1" dirty="0" err="1" smtClean="0">
                <a:solidFill>
                  <a:schemeClr val="tx1"/>
                </a:solidFill>
              </a:rPr>
              <a:t>ristu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(</a:t>
            </a:r>
            <a:r>
              <a:rPr lang="en-US" sz="3000" b="1" dirty="0" err="1">
                <a:solidFill>
                  <a:schemeClr val="tx1"/>
                </a:solidFill>
              </a:rPr>
              <a:t>Otkrivenje</a:t>
            </a:r>
            <a:r>
              <a:rPr lang="en-US" sz="3000" b="1" dirty="0">
                <a:solidFill>
                  <a:schemeClr val="tx1"/>
                </a:solidFill>
              </a:rPr>
              <a:t> 22:17);</a:t>
            </a:r>
          </a:p>
          <a:p>
            <a:pPr lvl="1">
              <a:buFont typeface="Arial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Mo</a:t>
            </a:r>
            <a:r>
              <a:rPr lang="sr-Latn-RS" sz="3200" b="1" dirty="0" smtClean="0">
                <a:solidFill>
                  <a:srgbClr val="FF0000"/>
                </a:solidFill>
              </a:rPr>
              <a:t>ž</a:t>
            </a:r>
            <a:r>
              <a:rPr lang="en-US" sz="3200" b="1" dirty="0" smtClean="0">
                <a:solidFill>
                  <a:srgbClr val="FF0000"/>
                </a:solidFill>
              </a:rPr>
              <a:t>e </a:t>
            </a:r>
            <a:r>
              <a:rPr lang="en-US" sz="3200" b="1" dirty="0">
                <a:solidFill>
                  <a:srgbClr val="FF0000"/>
                </a:solidFill>
              </a:rPr>
              <a:t>se 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r>
              <a:rPr lang="sr-Latn-RS" sz="3200" b="1" dirty="0" smtClean="0">
                <a:solidFill>
                  <a:srgbClr val="FF0000"/>
                </a:solidFill>
              </a:rPr>
              <a:t>ž</a:t>
            </a:r>
            <a:r>
              <a:rPr lang="en-US" sz="3200" b="1" dirty="0" err="1" smtClean="0">
                <a:solidFill>
                  <a:srgbClr val="FF0000"/>
                </a:solidFill>
              </a:rPr>
              <a:t>alostiti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</a:rPr>
              <a:t>I</a:t>
            </a:r>
            <a:r>
              <a:rPr lang="sr-Latn-RS" sz="3200" b="1" dirty="0" smtClean="0">
                <a:solidFill>
                  <a:schemeClr val="tx1"/>
                </a:solidFill>
              </a:rPr>
              <a:t>s</a:t>
            </a:r>
            <a:r>
              <a:rPr lang="en-US" sz="3200" b="1" dirty="0" err="1" smtClean="0">
                <a:solidFill>
                  <a:schemeClr val="tx1"/>
                </a:solidFill>
              </a:rPr>
              <a:t>aija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64:10; </a:t>
            </a:r>
            <a:r>
              <a:rPr lang="en-US" sz="3200" b="1" dirty="0" err="1" smtClean="0">
                <a:solidFill>
                  <a:schemeClr val="tx1"/>
                </a:solidFill>
              </a:rPr>
              <a:t>Efe</a:t>
            </a:r>
            <a:r>
              <a:rPr lang="sr-Latn-RS" sz="3200" b="1" dirty="0" smtClean="0">
                <a:solidFill>
                  <a:schemeClr val="tx1"/>
                </a:solidFill>
              </a:rPr>
              <a:t>sc</a:t>
            </a:r>
            <a:r>
              <a:rPr lang="en-US" sz="3200" b="1" dirty="0" err="1" smtClean="0">
                <a:solidFill>
                  <a:schemeClr val="tx1"/>
                </a:solidFill>
              </a:rPr>
              <a:t>ima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4:30);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zabranjuje</a:t>
            </a:r>
            <a:r>
              <a:rPr lang="en-US" sz="3200" b="1" dirty="0">
                <a:solidFill>
                  <a:schemeClr val="tx1"/>
                </a:solidFill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</a:rPr>
              <a:t>Dela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16:6) i </a:t>
            </a:r>
            <a:r>
              <a:rPr lang="en-US" sz="3200" b="1" dirty="0">
                <a:solidFill>
                  <a:srgbClr val="FF0000"/>
                </a:solidFill>
              </a:rPr>
              <a:t>ne </a:t>
            </a:r>
            <a:r>
              <a:rPr lang="en-US" sz="3200" b="1" dirty="0" err="1">
                <a:solidFill>
                  <a:srgbClr val="FF0000"/>
                </a:solidFill>
              </a:rPr>
              <a:t>dozvoljava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 err="1" smtClean="0">
                <a:solidFill>
                  <a:schemeClr val="tx1"/>
                </a:solidFill>
              </a:rPr>
              <a:t>Dela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16:7) </a:t>
            </a:r>
            <a:r>
              <a:rPr lang="en-US" sz="3200" b="1" dirty="0" err="1">
                <a:solidFill>
                  <a:schemeClr val="tx1"/>
                </a:solidFill>
              </a:rPr>
              <a:t>osobama</a:t>
            </a:r>
            <a:r>
              <a:rPr lang="en-US" sz="3200" b="1" dirty="0">
                <a:solidFill>
                  <a:schemeClr val="tx1"/>
                </a:solidFill>
              </a:rPr>
              <a:t> da </a:t>
            </a:r>
            <a:r>
              <a:rPr lang="en-US" sz="3200" b="1" dirty="0" smtClean="0">
                <a:solidFill>
                  <a:schemeClr val="tx1"/>
                </a:solidFill>
              </a:rPr>
              <a:t>ne</a:t>
            </a:r>
            <a:r>
              <a:rPr lang="sr-Latn-RS" sz="3200" b="1" dirty="0" smtClean="0">
                <a:solidFill>
                  <a:schemeClr val="tx1"/>
                </a:solidFill>
              </a:rPr>
              <a:t>š</a:t>
            </a:r>
            <a:r>
              <a:rPr lang="en-US" sz="3200" b="1" dirty="0" smtClean="0">
                <a:solidFill>
                  <a:schemeClr val="tx1"/>
                </a:solidFill>
              </a:rPr>
              <a:t>to </a:t>
            </a:r>
            <a:r>
              <a:rPr lang="en-US" sz="3200" b="1" dirty="0" err="1">
                <a:solidFill>
                  <a:schemeClr val="tx1"/>
                </a:solidFill>
              </a:rPr>
              <a:t>rade</a:t>
            </a:r>
            <a:r>
              <a:rPr lang="en-US" sz="3200" b="1" dirty="0">
                <a:solidFill>
                  <a:schemeClr val="tx1"/>
                </a:solidFill>
              </a:rPr>
              <a:t>;</a:t>
            </a:r>
          </a:p>
          <a:p>
            <a:pPr lvl="1">
              <a:buFont typeface="Arial"/>
              <a:buChar char="•"/>
            </a:pPr>
            <a:r>
              <a:rPr lang="sr-Latn-RS" sz="3200" b="1" dirty="0" err="1">
                <a:solidFill>
                  <a:srgbClr val="FF0000"/>
                </a:solidFill>
              </a:rPr>
              <a:t>š</a:t>
            </a:r>
            <a:r>
              <a:rPr lang="en-US" sz="3200" b="1" dirty="0" err="1" smtClean="0">
                <a:solidFill>
                  <a:srgbClr val="FF0000"/>
                </a:solidFill>
              </a:rPr>
              <a:t>alje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osobe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u </a:t>
            </a:r>
            <a:r>
              <a:rPr lang="en-US" sz="3200" b="1" dirty="0" err="1">
                <a:solidFill>
                  <a:schemeClr val="tx1"/>
                </a:solidFill>
              </a:rPr>
              <a:t>misiju</a:t>
            </a:r>
            <a:r>
              <a:rPr lang="en-US" sz="3200" b="1" dirty="0">
                <a:solidFill>
                  <a:schemeClr val="tx1"/>
                </a:solidFill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</a:rPr>
              <a:t>Dela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13:4);</a:t>
            </a:r>
          </a:p>
          <a:p>
            <a:pPr lvl="1">
              <a:buFont typeface="Arial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postavlja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stare</a:t>
            </a:r>
            <a:r>
              <a:rPr lang="sr-Latn-RS" sz="3200" b="1" dirty="0" smtClean="0">
                <a:solidFill>
                  <a:srgbClr val="FF0000"/>
                </a:solidFill>
              </a:rPr>
              <a:t>š</a:t>
            </a:r>
            <a:r>
              <a:rPr lang="en-US" sz="3200" b="1" dirty="0" err="1" smtClean="0">
                <a:solidFill>
                  <a:srgbClr val="FF0000"/>
                </a:solidFill>
              </a:rPr>
              <a:t>ine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u </a:t>
            </a:r>
            <a:r>
              <a:rPr lang="en-US" sz="3200" b="1" dirty="0" err="1">
                <a:solidFill>
                  <a:schemeClr val="tx1"/>
                </a:solidFill>
              </a:rPr>
              <a:t>crkvi</a:t>
            </a:r>
            <a:r>
              <a:rPr lang="en-US" sz="3200" b="1" dirty="0">
                <a:solidFill>
                  <a:schemeClr val="tx1"/>
                </a:solidFill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</a:rPr>
              <a:t>Dela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20:28);</a:t>
            </a:r>
          </a:p>
          <a:p>
            <a:pPr lvl="1">
              <a:buFont typeface="Arial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</a:rPr>
              <a:t>obraća</a:t>
            </a:r>
            <a:r>
              <a:rPr lang="sr-Latn-RS" sz="3200" b="1" dirty="0" smtClean="0">
                <a:solidFill>
                  <a:srgbClr val="FF0000"/>
                </a:solidFill>
              </a:rPr>
              <a:t> se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crk</a:t>
            </a:r>
            <a:r>
              <a:rPr lang="sr-Latn-RS" sz="3200" b="1" dirty="0" smtClean="0">
                <a:solidFill>
                  <a:schemeClr val="tx1"/>
                </a:solidFill>
              </a:rPr>
              <a:t>vam</a:t>
            </a:r>
            <a:r>
              <a:rPr lang="en-US" sz="3200" b="1" dirty="0" smtClean="0">
                <a:solidFill>
                  <a:schemeClr val="tx1"/>
                </a:solidFill>
              </a:rPr>
              <a:t>a </a:t>
            </a:r>
            <a:r>
              <a:rPr lang="sr-Latn-RS" sz="3600" b="1" dirty="0" smtClean="0">
                <a:solidFill>
                  <a:schemeClr val="tx1"/>
                </a:solidFill>
              </a:rPr>
              <a:t>iz </a:t>
            </a:r>
            <a:r>
              <a:rPr lang="en-US" sz="3600" b="1" dirty="0" err="1" smtClean="0">
                <a:solidFill>
                  <a:schemeClr val="tx1"/>
                </a:solidFill>
              </a:rPr>
              <a:t>Otkrivenj</a:t>
            </a:r>
            <a:r>
              <a:rPr lang="sr-Latn-RS" sz="3600" b="1" dirty="0" smtClean="0">
                <a:solidFill>
                  <a:schemeClr val="tx1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 2</a:t>
            </a:r>
            <a:r>
              <a:rPr lang="sr-Latn-RS" sz="3600" b="1" dirty="0" smtClean="0">
                <a:solidFill>
                  <a:schemeClr val="tx1"/>
                </a:solidFill>
              </a:rPr>
              <a:t> i </a:t>
            </a:r>
            <a:r>
              <a:rPr lang="en-US" sz="3600" b="1" dirty="0" smtClean="0">
                <a:solidFill>
                  <a:schemeClr val="tx1"/>
                </a:solidFill>
              </a:rPr>
              <a:t>3</a:t>
            </a:r>
            <a:r>
              <a:rPr lang="sr-Latn-RS" sz="3600" b="1" dirty="0" smtClean="0">
                <a:solidFill>
                  <a:schemeClr val="tx1"/>
                </a:solidFill>
              </a:rPr>
              <a:t> glave </a:t>
            </a:r>
            <a:r>
              <a:rPr lang="sr-Latn-RS" sz="2800" b="1" dirty="0" smtClean="0">
                <a:solidFill>
                  <a:schemeClr val="tx1"/>
                </a:solidFill>
              </a:rPr>
              <a:t>(sedam crkava)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1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1" y="2387600"/>
            <a:ext cx="9639299" cy="398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Iz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govora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Elen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Vajt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studentima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smtClean="0">
                <a:solidFill>
                  <a:srgbClr val="000000"/>
                </a:solidFill>
              </a:rPr>
              <a:t>Avondale </a:t>
            </a:r>
            <a:r>
              <a:rPr lang="sr-Latn-RS" sz="3200" b="1" dirty="0" err="1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koli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Mi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smo</a:t>
            </a:r>
            <a:r>
              <a:rPr lang="en-US" sz="3200" b="1" dirty="0">
                <a:solidFill>
                  <a:srgbClr val="000000"/>
                </a:solidFill>
              </a:rPr>
              <a:t> se </a:t>
            </a:r>
            <a:r>
              <a:rPr lang="en-US" sz="3200" b="1" dirty="0" err="1">
                <a:solidFill>
                  <a:srgbClr val="000000"/>
                </a:solidFill>
              </a:rPr>
              <a:t>sakupili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ovde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kola </a:t>
            </a:r>
            <a:r>
              <a:rPr lang="en-US" sz="3200" b="1" dirty="0">
                <a:solidFill>
                  <a:srgbClr val="000000"/>
                </a:solidFill>
              </a:rPr>
              <a:t>i mi </a:t>
            </a:r>
            <a:r>
              <a:rPr lang="en-US" sz="3200" b="1" dirty="0" err="1">
                <a:solidFill>
                  <a:schemeClr val="tx1"/>
                </a:solidFill>
              </a:rPr>
              <a:t>moramo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shvatiti</a:t>
            </a:r>
            <a:r>
              <a:rPr lang="en-US" sz="3200" b="1" dirty="0">
                <a:solidFill>
                  <a:schemeClr val="tx1"/>
                </a:solidFill>
              </a:rPr>
              <a:t> da </a:t>
            </a:r>
            <a:r>
              <a:rPr lang="en-US" sz="3200" b="1" u="sng" dirty="0" err="1">
                <a:solidFill>
                  <a:schemeClr val="tx1"/>
                </a:solidFill>
              </a:rPr>
              <a:t>Sveti</a:t>
            </a:r>
            <a:r>
              <a:rPr lang="en-US" sz="3200" b="1" u="sng" dirty="0">
                <a:solidFill>
                  <a:schemeClr val="tx1"/>
                </a:solidFill>
              </a:rPr>
              <a:t> Duh, </a:t>
            </a:r>
            <a:r>
              <a:rPr lang="en-US" sz="3200" b="1" u="sng" dirty="0" err="1">
                <a:solidFill>
                  <a:schemeClr val="tx1"/>
                </a:solidFill>
              </a:rPr>
              <a:t>koji</a:t>
            </a:r>
            <a:r>
              <a:rPr lang="en-US" sz="3200" b="1" u="sng" dirty="0">
                <a:solidFill>
                  <a:schemeClr val="tx1"/>
                </a:solidFill>
              </a:rPr>
              <a:t> je u </a:t>
            </a:r>
            <a:r>
              <a:rPr lang="en-US" sz="3200" b="1" u="sng" dirty="0" err="1">
                <a:solidFill>
                  <a:schemeClr val="tx1"/>
                </a:solidFill>
              </a:rPr>
              <a:t>toj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meri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osoba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kao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što</a:t>
            </a:r>
            <a:r>
              <a:rPr lang="en-US" sz="3200" b="1" u="sng" dirty="0">
                <a:solidFill>
                  <a:schemeClr val="tx1"/>
                </a:solidFill>
              </a:rPr>
              <a:t> je Bog </a:t>
            </a:r>
            <a:r>
              <a:rPr lang="en-US" sz="3200" b="1" u="sng" dirty="0" err="1">
                <a:solidFill>
                  <a:schemeClr val="tx1"/>
                </a:solidFill>
              </a:rPr>
              <a:t>osoba</a:t>
            </a:r>
            <a:r>
              <a:rPr lang="en-US" sz="3200" b="1" u="sng" dirty="0">
                <a:solidFill>
                  <a:schemeClr val="tx1"/>
                </a:solidFill>
              </a:rPr>
              <a:t>, </a:t>
            </a:r>
            <a:r>
              <a:rPr lang="en-US" sz="3200" b="1" u="sng" dirty="0" err="1">
                <a:solidFill>
                  <a:schemeClr val="tx1"/>
                </a:solidFill>
              </a:rPr>
              <a:t>hoda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ovim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prostorima</a:t>
            </a:r>
            <a:r>
              <a:rPr lang="en-US" sz="3200" b="1" dirty="0">
                <a:solidFill>
                  <a:schemeClr val="tx1"/>
                </a:solidFill>
              </a:rPr>
              <a:t>, da je </a:t>
            </a:r>
            <a:r>
              <a:rPr lang="en-US" sz="3200" b="1" dirty="0" err="1">
                <a:solidFill>
                  <a:schemeClr val="tx1"/>
                </a:solidFill>
              </a:rPr>
              <a:t>Gospod</a:t>
            </a:r>
            <a:r>
              <a:rPr lang="en-US" sz="3200" b="1" dirty="0">
                <a:solidFill>
                  <a:schemeClr val="tx1"/>
                </a:solidFill>
              </a:rPr>
              <a:t> Bog </a:t>
            </a:r>
            <a:r>
              <a:rPr lang="en-US" sz="3200" b="1" dirty="0" err="1" smtClean="0">
                <a:solidFill>
                  <a:schemeClr val="tx1"/>
                </a:solidFill>
              </a:rPr>
              <a:t>na</a:t>
            </a:r>
            <a:r>
              <a:rPr lang="sr-Latn-RS" sz="3200" b="1" dirty="0" smtClean="0">
                <a:solidFill>
                  <a:schemeClr val="tx1"/>
                </a:solidFill>
              </a:rPr>
              <a:t>š</a:t>
            </a:r>
            <a:r>
              <a:rPr lang="en-US" sz="3200" b="1" dirty="0" smtClean="0">
                <a:solidFill>
                  <a:schemeClr val="tx1"/>
                </a:solidFill>
              </a:rPr>
              <a:t>a </a:t>
            </a:r>
            <a:r>
              <a:rPr lang="en-US" sz="3200" b="1" dirty="0" err="1" smtClean="0">
                <a:solidFill>
                  <a:schemeClr val="tx1"/>
                </a:solidFill>
              </a:rPr>
              <a:t>za</a:t>
            </a:r>
            <a:r>
              <a:rPr lang="sr-Latn-RS" sz="3200" b="1" dirty="0" smtClean="0">
                <a:solidFill>
                  <a:schemeClr val="tx1"/>
                </a:solidFill>
              </a:rPr>
              <a:t>š</a:t>
            </a:r>
            <a:r>
              <a:rPr lang="en-US" sz="3200" b="1" dirty="0" err="1" smtClean="0">
                <a:solidFill>
                  <a:schemeClr val="tx1"/>
                </a:solidFill>
              </a:rPr>
              <a:t>tita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i </a:t>
            </a:r>
            <a:r>
              <a:rPr lang="en-US" sz="3200" b="1" dirty="0" err="1" smtClean="0">
                <a:solidFill>
                  <a:schemeClr val="tx1"/>
                </a:solidFill>
              </a:rPr>
              <a:t>pomo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>
                <a:solidFill>
                  <a:schemeClr val="tx1"/>
                </a:solidFill>
              </a:rPr>
              <a:t>On </a:t>
            </a:r>
            <a:r>
              <a:rPr lang="sr-Latn-RS" sz="3200" b="1" dirty="0" err="1">
                <a:solidFill>
                  <a:schemeClr val="tx1"/>
                </a:solidFill>
              </a:rPr>
              <a:t>č</a:t>
            </a:r>
            <a:r>
              <a:rPr lang="en-US" sz="3200" b="1" dirty="0" err="1" smtClean="0">
                <a:solidFill>
                  <a:schemeClr val="tx1"/>
                </a:solidFill>
              </a:rPr>
              <a:t>uje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svaku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re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koju</a:t>
            </a:r>
            <a:r>
              <a:rPr lang="en-US" sz="3200" b="1" dirty="0">
                <a:solidFill>
                  <a:schemeClr val="tx1"/>
                </a:solidFill>
              </a:rPr>
              <a:t> mi </a:t>
            </a:r>
            <a:r>
              <a:rPr lang="en-US" sz="3200" b="1" dirty="0" err="1">
                <a:solidFill>
                  <a:schemeClr val="tx1"/>
                </a:solidFill>
              </a:rPr>
              <a:t>izgovorimo</a:t>
            </a:r>
            <a:r>
              <a:rPr lang="en-US" sz="3200" b="1" dirty="0">
                <a:solidFill>
                  <a:schemeClr val="tx1"/>
                </a:solidFill>
              </a:rPr>
              <a:t> i </a:t>
            </a:r>
            <a:r>
              <a:rPr lang="en-US" sz="3200" b="1" dirty="0" err="1">
                <a:solidFill>
                  <a:schemeClr val="tx1"/>
                </a:solidFill>
              </a:rPr>
              <a:t>zna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svaku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misao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na</a:t>
            </a:r>
            <a:r>
              <a:rPr lang="sr-Latn-RS" sz="3200" b="1" dirty="0" smtClean="0">
                <a:solidFill>
                  <a:schemeClr val="tx1"/>
                </a:solidFill>
              </a:rPr>
              <a:t>š</a:t>
            </a:r>
            <a:r>
              <a:rPr lang="en-US" sz="3200" b="1" dirty="0" err="1" smtClean="0">
                <a:solidFill>
                  <a:schemeClr val="tx1"/>
                </a:solidFill>
              </a:rPr>
              <a:t>ega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uma</a:t>
            </a:r>
            <a:r>
              <a:rPr lang="en-US" sz="3200" b="1" dirty="0">
                <a:solidFill>
                  <a:schemeClr val="tx1"/>
                </a:solidFill>
              </a:rPr>
              <a:t>”</a:t>
            </a:r>
            <a:r>
              <a:rPr lang="en-US" sz="3200" b="1" dirty="0">
                <a:solidFill>
                  <a:srgbClr val="000000"/>
                </a:solidFill>
              </a:rPr>
              <a:t> (7 </a:t>
            </a:r>
            <a:r>
              <a:rPr lang="sr-Latn-RS" sz="3200" b="1" i="1" dirty="0" smtClean="0">
                <a:solidFill>
                  <a:srgbClr val="000000"/>
                </a:solidFill>
              </a:rPr>
              <a:t>Rukopisi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sr-Latn-RS" sz="3200" b="1" dirty="0" smtClean="0">
                <a:solidFill>
                  <a:srgbClr val="000000"/>
                </a:solidFill>
              </a:rPr>
              <a:t>str</a:t>
            </a:r>
            <a:r>
              <a:rPr lang="en-US" sz="3200" b="1" dirty="0" smtClean="0">
                <a:solidFill>
                  <a:srgbClr val="000000"/>
                </a:solidFill>
              </a:rPr>
              <a:t>. </a:t>
            </a:r>
            <a:r>
              <a:rPr lang="en-US" sz="3200" b="1" dirty="0">
                <a:solidFill>
                  <a:srgbClr val="000000"/>
                </a:solidFill>
              </a:rPr>
              <a:t>299, 1899).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2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2635250"/>
            <a:ext cx="8496299" cy="3524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Sveti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>
                <a:solidFill>
                  <a:srgbClr val="000000"/>
                </a:solidFill>
              </a:rPr>
              <a:t>Duh je </a:t>
            </a:r>
            <a:r>
              <a:rPr lang="en-US" sz="3200" b="1" u="sng" dirty="0" err="1">
                <a:solidFill>
                  <a:srgbClr val="000000"/>
                </a:solidFill>
              </a:rPr>
              <a:t>ličnost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jer</a:t>
            </a:r>
            <a:r>
              <a:rPr lang="en-US" sz="3200" b="1" dirty="0">
                <a:solidFill>
                  <a:schemeClr val="tx1"/>
                </a:solidFill>
              </a:rPr>
              <a:t> On </a:t>
            </a:r>
            <a:r>
              <a:rPr lang="en-US" sz="3200" b="1" dirty="0" err="1" smtClean="0">
                <a:solidFill>
                  <a:schemeClr val="tx1"/>
                </a:solidFill>
              </a:rPr>
              <a:t>svedo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smtClean="0">
                <a:solidFill>
                  <a:schemeClr val="tx1"/>
                </a:solidFill>
              </a:rPr>
              <a:t>i </a:t>
            </a:r>
            <a:r>
              <a:rPr lang="en-US" sz="3200" b="1" dirty="0" err="1" smtClean="0">
                <a:solidFill>
                  <a:schemeClr val="tx1"/>
                </a:solidFill>
              </a:rPr>
              <a:t>na</a:t>
            </a:r>
            <a:r>
              <a:rPr lang="sr-Latn-RS" sz="3200" b="1" dirty="0" smtClean="0">
                <a:solidFill>
                  <a:schemeClr val="tx1"/>
                </a:solidFill>
              </a:rPr>
              <a:t>š</a:t>
            </a:r>
            <a:r>
              <a:rPr lang="en-US" sz="3200" b="1" dirty="0" err="1" smtClean="0">
                <a:solidFill>
                  <a:schemeClr val="tx1"/>
                </a:solidFill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duhu</a:t>
            </a:r>
            <a:r>
              <a:rPr lang="en-US" sz="3200" b="1" dirty="0">
                <a:solidFill>
                  <a:schemeClr val="tx1"/>
                </a:solidFill>
              </a:rPr>
              <a:t> da </a:t>
            </a:r>
            <a:r>
              <a:rPr lang="en-US" sz="3200" b="1" dirty="0" err="1">
                <a:solidFill>
                  <a:schemeClr val="tx1"/>
                </a:solidFill>
              </a:rPr>
              <a:t>smo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deca</a:t>
            </a:r>
            <a:r>
              <a:rPr lang="en-US" sz="3200" b="1" dirty="0" smtClean="0">
                <a:solidFill>
                  <a:schemeClr val="tx1"/>
                </a:solidFill>
              </a:rPr>
              <a:t> Bo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err="1" smtClean="0">
                <a:solidFill>
                  <a:schemeClr val="tx1"/>
                </a:solidFill>
              </a:rPr>
              <a:t>ja</a:t>
            </a:r>
            <a:r>
              <a:rPr lang="sr-Latn-RS" sz="3200" b="1" dirty="0" smtClean="0">
                <a:solidFill>
                  <a:schemeClr val="tx1"/>
                </a:solidFill>
              </a:rPr>
              <a:t>...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</a:rPr>
              <a:t>Sveti</a:t>
            </a:r>
            <a:r>
              <a:rPr lang="en-US" sz="3200" b="1" u="sng" dirty="0">
                <a:solidFill>
                  <a:srgbClr val="000000"/>
                </a:solidFill>
              </a:rPr>
              <a:t> Duh </a:t>
            </a:r>
            <a:r>
              <a:rPr lang="en-US" sz="3200" b="1" u="sng" dirty="0" err="1">
                <a:solidFill>
                  <a:srgbClr val="000000"/>
                </a:solidFill>
              </a:rPr>
              <a:t>ima</a:t>
            </a:r>
            <a:r>
              <a:rPr lang="en-US" sz="3200" b="1" u="sng" dirty="0">
                <a:solidFill>
                  <a:srgbClr val="000000"/>
                </a:solidFill>
              </a:rPr>
              <a:t> </a:t>
            </a:r>
            <a:r>
              <a:rPr lang="en-US" sz="3200" b="1" u="sng" dirty="0" smtClean="0">
                <a:solidFill>
                  <a:srgbClr val="000000"/>
                </a:solidFill>
              </a:rPr>
              <a:t>li</a:t>
            </a:r>
            <a:r>
              <a:rPr lang="sr-Latn-RS" sz="3200" b="1" u="sng" dirty="0" smtClean="0">
                <a:solidFill>
                  <a:srgbClr val="000000"/>
                </a:solidFill>
              </a:rPr>
              <a:t>č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nost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ina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>
                <a:solidFill>
                  <a:srgbClr val="000000"/>
                </a:solidFill>
              </a:rPr>
              <a:t>On ne bi </a:t>
            </a:r>
            <a:r>
              <a:rPr lang="en-US" sz="3200" b="1" dirty="0" err="1">
                <a:solidFill>
                  <a:srgbClr val="000000"/>
                </a:solidFill>
              </a:rPr>
              <a:t>mogao</a:t>
            </a:r>
            <a:r>
              <a:rPr lang="en-US" sz="3200" b="1" dirty="0">
                <a:solidFill>
                  <a:srgbClr val="000000"/>
                </a:solidFill>
              </a:rPr>
              <a:t> da </a:t>
            </a:r>
            <a:r>
              <a:rPr lang="en-US" sz="3200" b="1" dirty="0" err="1" smtClean="0">
                <a:solidFill>
                  <a:srgbClr val="000000"/>
                </a:solidFill>
              </a:rPr>
              <a:t>svedo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dirty="0" err="1" smtClean="0">
                <a:solidFill>
                  <a:srgbClr val="000000"/>
                </a:solidFill>
              </a:rPr>
              <a:t>na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em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duhu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 smtClean="0">
                <a:solidFill>
                  <a:srgbClr val="000000"/>
                </a:solidFill>
              </a:rPr>
              <a:t>na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im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duhom</a:t>
            </a:r>
            <a:r>
              <a:rPr lang="en-US" sz="3200" b="1" dirty="0">
                <a:solidFill>
                  <a:srgbClr val="000000"/>
                </a:solidFill>
              </a:rPr>
              <a:t> da </a:t>
            </a:r>
            <a:r>
              <a:rPr lang="en-US" sz="3200" b="1" dirty="0" err="1">
                <a:solidFill>
                  <a:srgbClr val="000000"/>
                </a:solidFill>
              </a:rPr>
              <a:t>smo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deca</a:t>
            </a:r>
            <a:r>
              <a:rPr lang="en-US" sz="3200" b="1" dirty="0" smtClean="0">
                <a:solidFill>
                  <a:srgbClr val="000000"/>
                </a:solidFill>
              </a:rPr>
              <a:t> Bo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ja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u="sng" dirty="0">
                <a:solidFill>
                  <a:srgbClr val="000000"/>
                </a:solidFill>
              </a:rPr>
              <a:t>On </a:t>
            </a:r>
            <a:r>
              <a:rPr lang="en-US" sz="3200" b="1" u="sng" dirty="0" err="1">
                <a:solidFill>
                  <a:srgbClr val="000000"/>
                </a:solidFill>
              </a:rPr>
              <a:t>mora</a:t>
            </a:r>
            <a:r>
              <a:rPr lang="en-US" sz="3200" b="1" u="sng" dirty="0">
                <a:solidFill>
                  <a:srgbClr val="000000"/>
                </a:solidFill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</a:rPr>
              <a:t>isto</a:t>
            </a:r>
            <a:r>
              <a:rPr lang="en-US" sz="3200" b="1" u="sng" dirty="0">
                <a:solidFill>
                  <a:srgbClr val="000000"/>
                </a:solidFill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</a:rPr>
              <a:t>biti</a:t>
            </a:r>
            <a:r>
              <a:rPr lang="en-US" sz="3200" b="1" u="sng" dirty="0">
                <a:solidFill>
                  <a:srgbClr val="00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bo</a:t>
            </a:r>
            <a:r>
              <a:rPr lang="sr-Latn-RS" sz="3200" b="1" u="sng" dirty="0" smtClean="0">
                <a:solidFill>
                  <a:srgbClr val="000000"/>
                </a:solidFill>
              </a:rPr>
              <a:t>ž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anska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</a:rPr>
              <a:t>osoba</a:t>
            </a:r>
            <a:r>
              <a:rPr lang="en-US" sz="3200" b="1" dirty="0">
                <a:solidFill>
                  <a:srgbClr val="000000"/>
                </a:solidFill>
              </a:rPr>
              <a:t>,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jer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ina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smtClean="0">
                <a:solidFill>
                  <a:schemeClr val="tx1"/>
                </a:solidFill>
              </a:rPr>
              <a:t>e </a:t>
            </a:r>
            <a:r>
              <a:rPr lang="en-US" sz="3200" b="1" dirty="0">
                <a:solidFill>
                  <a:schemeClr val="tx1"/>
                </a:solidFill>
              </a:rPr>
              <a:t>on </a:t>
            </a:r>
            <a:r>
              <a:rPr lang="en-US" sz="3200" b="1" dirty="0" smtClean="0">
                <a:solidFill>
                  <a:schemeClr val="tx1"/>
                </a:solidFill>
              </a:rPr>
              <a:t>ne</a:t>
            </a:r>
            <a:r>
              <a:rPr lang="sr-Latn-R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bi </a:t>
            </a:r>
            <a:r>
              <a:rPr lang="en-US" sz="3200" b="1" dirty="0" err="1">
                <a:solidFill>
                  <a:schemeClr val="tx1"/>
                </a:solidFill>
              </a:rPr>
              <a:t>mogao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istra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err="1" smtClean="0">
                <a:solidFill>
                  <a:schemeClr val="tx1"/>
                </a:solidFill>
              </a:rPr>
              <a:t>ivati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tajne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koje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sakrivene</a:t>
            </a:r>
            <a:r>
              <a:rPr lang="en-US" sz="3200" b="1" dirty="0">
                <a:solidFill>
                  <a:schemeClr val="tx1"/>
                </a:solidFill>
              </a:rPr>
              <a:t> u </a:t>
            </a:r>
            <a:r>
              <a:rPr lang="en-US" sz="3200" b="1" dirty="0" smtClean="0">
                <a:solidFill>
                  <a:schemeClr val="tx1"/>
                </a:solidFill>
              </a:rPr>
              <a:t>Bo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err="1" smtClean="0">
                <a:solidFill>
                  <a:schemeClr val="tx1"/>
                </a:solidFill>
              </a:rPr>
              <a:t>jem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umu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</a:t>
            </a:r>
            <a:r>
              <a:rPr lang="sr-Latn-RS" sz="3200" b="1" i="1" spc="-20" dirty="0" smtClean="0">
                <a:solidFill>
                  <a:srgbClr val="000000"/>
                </a:solidFill>
              </a:rPr>
              <a:t>Posebna svedočanstva</a:t>
            </a:r>
            <a:r>
              <a:rPr lang="en-US" sz="3200" b="1" spc="-20" dirty="0" smtClean="0">
                <a:solidFill>
                  <a:srgbClr val="000000"/>
                </a:solidFill>
              </a:rPr>
              <a:t>, </a:t>
            </a:r>
            <a:r>
              <a:rPr lang="sr-Latn-RS" sz="3200" b="1" spc="-20" dirty="0" smtClean="0">
                <a:solidFill>
                  <a:srgbClr val="000000"/>
                </a:solidFill>
              </a:rPr>
              <a:t>s</a:t>
            </a:r>
            <a:r>
              <a:rPr lang="en-US" sz="3200" b="1" spc="-20" dirty="0" err="1" smtClean="0">
                <a:solidFill>
                  <a:srgbClr val="000000"/>
                </a:solidFill>
              </a:rPr>
              <a:t>eri</a:t>
            </a:r>
            <a:r>
              <a:rPr lang="sr-Latn-RS" sz="3200" b="1" spc="-20" dirty="0" smtClean="0">
                <a:solidFill>
                  <a:srgbClr val="000000"/>
                </a:solidFill>
              </a:rPr>
              <a:t>ja</a:t>
            </a:r>
            <a:r>
              <a:rPr lang="en-US" sz="3200" b="1" spc="-20" dirty="0" smtClean="0">
                <a:solidFill>
                  <a:srgbClr val="000000"/>
                </a:solidFill>
              </a:rPr>
              <a:t> </a:t>
            </a:r>
            <a:r>
              <a:rPr lang="en-US" sz="3200" b="1" spc="-20" dirty="0">
                <a:solidFill>
                  <a:srgbClr val="000000"/>
                </a:solidFill>
              </a:rPr>
              <a:t>A, </a:t>
            </a:r>
            <a:r>
              <a:rPr lang="sr-Latn-RS" sz="3200" b="1" spc="-20" dirty="0" smtClean="0">
                <a:solidFill>
                  <a:srgbClr val="000000"/>
                </a:solidFill>
              </a:rPr>
              <a:t>br.</a:t>
            </a:r>
            <a:r>
              <a:rPr lang="en-US" sz="3200" b="1" spc="-20" dirty="0" smtClean="0">
                <a:solidFill>
                  <a:srgbClr val="000000"/>
                </a:solidFill>
              </a:rPr>
              <a:t> </a:t>
            </a:r>
            <a:r>
              <a:rPr lang="en-US" sz="3200" b="1" spc="-20" dirty="0">
                <a:solidFill>
                  <a:srgbClr val="000000"/>
                </a:solidFill>
              </a:rPr>
              <a:t>10, </a:t>
            </a:r>
            <a:r>
              <a:rPr lang="sr-Latn-RS" sz="3200" b="1" spc="-20" dirty="0" smtClean="0">
                <a:solidFill>
                  <a:srgbClr val="000000"/>
                </a:solidFill>
              </a:rPr>
              <a:t>str</a:t>
            </a:r>
            <a:r>
              <a:rPr lang="en-US" sz="3200" b="1" spc="-20" dirty="0" smtClean="0">
                <a:solidFill>
                  <a:srgbClr val="000000"/>
                </a:solidFill>
              </a:rPr>
              <a:t>. </a:t>
            </a:r>
            <a:r>
              <a:rPr lang="en-US" sz="3200" b="1" spc="-20" dirty="0">
                <a:solidFill>
                  <a:srgbClr val="000000"/>
                </a:solidFill>
              </a:rPr>
              <a:t>37, 1897).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2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1" y="2578100"/>
            <a:ext cx="9677399" cy="332105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Uloga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Svetoga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err="1">
                <a:solidFill>
                  <a:srgbClr val="000000"/>
                </a:solidFill>
              </a:rPr>
              <a:t>crkvi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lvl="1">
              <a:buFont typeface="Arial"/>
              <a:buChar char="•"/>
            </a:pPr>
            <a:r>
              <a:rPr lang="en-US" sz="3200" b="1" dirty="0" err="1">
                <a:solidFill>
                  <a:srgbClr val="000000"/>
                </a:solidFill>
              </a:rPr>
              <a:t>donosi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H</a:t>
            </a:r>
            <a:r>
              <a:rPr lang="en-US" sz="3200" b="1" dirty="0" err="1" smtClean="0">
                <a:solidFill>
                  <a:srgbClr val="000000"/>
                </a:solidFill>
              </a:rPr>
              <a:t>ristovu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prisutnost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err="1">
                <a:solidFill>
                  <a:srgbClr val="000000"/>
                </a:solidFill>
              </a:rPr>
              <a:t>crkvi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(</a:t>
            </a:r>
            <a:r>
              <a:rPr lang="sr-Latn-RS" sz="3200" b="1" dirty="0" smtClean="0">
                <a:solidFill>
                  <a:srgbClr val="000000"/>
                </a:solidFill>
              </a:rPr>
              <a:t>Jo</a:t>
            </a:r>
            <a:r>
              <a:rPr lang="en-US" sz="3200" b="1" dirty="0" smtClean="0">
                <a:solidFill>
                  <a:srgbClr val="000000"/>
                </a:solidFill>
              </a:rPr>
              <a:t>van </a:t>
            </a:r>
            <a:r>
              <a:rPr lang="en-US" sz="3200" b="1" dirty="0">
                <a:solidFill>
                  <a:srgbClr val="000000"/>
                </a:solidFill>
              </a:rPr>
              <a:t>14:17-18);</a:t>
            </a:r>
          </a:p>
          <a:p>
            <a:pPr lvl="1">
              <a:buFont typeface="Arial"/>
              <a:buChar char="•"/>
            </a:pPr>
            <a:r>
              <a:rPr lang="en-US" sz="3200" b="1" dirty="0" err="1">
                <a:solidFill>
                  <a:srgbClr val="000000"/>
                </a:solidFill>
              </a:rPr>
              <a:t>upravlja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err="1" smtClean="0">
                <a:solidFill>
                  <a:srgbClr val="000000"/>
                </a:solidFill>
              </a:rPr>
              <a:t>vo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err="1" smtClean="0">
                <a:solidFill>
                  <a:srgbClr val="000000"/>
                </a:solidFill>
              </a:rPr>
              <a:t>stvu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i </a:t>
            </a:r>
            <a:r>
              <a:rPr lang="en-US" sz="3200" b="1" dirty="0" err="1" smtClean="0">
                <a:solidFill>
                  <a:srgbClr val="000000"/>
                </a:solidFill>
              </a:rPr>
              <a:t>slu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bama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dirty="0" err="1">
                <a:solidFill>
                  <a:srgbClr val="000000"/>
                </a:solidFill>
              </a:rPr>
              <a:t>crkvi</a:t>
            </a:r>
            <a:r>
              <a:rPr lang="en-US" sz="3200" b="1" dirty="0">
                <a:solidFill>
                  <a:srgbClr val="000000"/>
                </a:solidFill>
              </a:rPr>
              <a:t> (</a:t>
            </a:r>
            <a:r>
              <a:rPr lang="en-US" sz="3200" b="1" dirty="0" err="1" smtClean="0">
                <a:solidFill>
                  <a:srgbClr val="000000"/>
                </a:solidFill>
              </a:rPr>
              <a:t>Dela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13:2; 20:28; </a:t>
            </a:r>
            <a:r>
              <a:rPr lang="en-US" sz="3200" b="1" dirty="0" smtClean="0">
                <a:solidFill>
                  <a:srgbClr val="000000"/>
                </a:solidFill>
              </a:rPr>
              <a:t>1</a:t>
            </a:r>
            <a:r>
              <a:rPr lang="sr-Latn-RS" sz="3200" b="1" dirty="0" smtClean="0">
                <a:solidFill>
                  <a:srgbClr val="000000"/>
                </a:solidFill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</a:rPr>
              <a:t>Kor</a:t>
            </a:r>
            <a:r>
              <a:rPr lang="sr-Latn-RS" sz="3200" b="1" dirty="0" smtClean="0">
                <a:solidFill>
                  <a:srgbClr val="000000"/>
                </a:solidFill>
              </a:rPr>
              <a:t>inćanima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12:4-11, 28);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0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1" y="1758950"/>
            <a:ext cx="9169399" cy="466725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Uloga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sr-Latn-RS" sz="3200" b="1" dirty="0" smtClean="0">
                <a:solidFill>
                  <a:srgbClr val="000000"/>
                </a:solidFill>
              </a:rPr>
              <a:t>lič</a:t>
            </a:r>
            <a:r>
              <a:rPr lang="en-US" sz="3200" b="1" dirty="0" smtClean="0">
                <a:solidFill>
                  <a:srgbClr val="000000"/>
                </a:solidFill>
              </a:rPr>
              <a:t>nom </a:t>
            </a:r>
            <a:r>
              <a:rPr lang="sr-Latn-RS" sz="3200" b="1" dirty="0" err="1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ivotu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</a:t>
            </a:r>
            <a:r>
              <a:rPr lang="en-US" sz="3200" b="1" dirty="0" err="1" smtClean="0">
                <a:solidFill>
                  <a:srgbClr val="000000"/>
                </a:solidFill>
              </a:rPr>
              <a:t>radi</a:t>
            </a:r>
            <a:r>
              <a:rPr lang="sr-Latn-R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pojedinoj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osobi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 err="1">
                <a:solidFill>
                  <a:srgbClr val="000000"/>
                </a:solidFill>
              </a:rPr>
              <a:t>donosi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osvedo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enje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o </a:t>
            </a:r>
            <a:r>
              <a:rPr lang="en-US" sz="3200" b="1" dirty="0" err="1" smtClean="0">
                <a:solidFill>
                  <a:srgbClr val="000000"/>
                </a:solidFill>
              </a:rPr>
              <a:t>grehu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i </a:t>
            </a:r>
            <a:r>
              <a:rPr lang="sr-Latn-RS" sz="3200" b="1" dirty="0" err="1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elju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opro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tenjem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i </a:t>
            </a:r>
            <a:r>
              <a:rPr lang="sr-Latn-RS" sz="3200" b="1" dirty="0" err="1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ivotom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dirty="0" err="1">
                <a:solidFill>
                  <a:srgbClr val="000000"/>
                </a:solidFill>
              </a:rPr>
              <a:t>pravdi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(</a:t>
            </a:r>
            <a:r>
              <a:rPr lang="sr-Latn-RS" sz="3200" b="1" dirty="0" smtClean="0">
                <a:solidFill>
                  <a:srgbClr val="000000"/>
                </a:solidFill>
              </a:rPr>
              <a:t>Jo</a:t>
            </a:r>
            <a:r>
              <a:rPr lang="en-US" sz="3200" b="1" dirty="0" smtClean="0">
                <a:solidFill>
                  <a:srgbClr val="000000"/>
                </a:solidFill>
              </a:rPr>
              <a:t>van 16:8)</a:t>
            </a:r>
            <a:r>
              <a:rPr lang="sr-Latn-RS" sz="3200" b="1" dirty="0" smtClean="0">
                <a:solidFill>
                  <a:srgbClr val="000000"/>
                </a:solidFill>
              </a:rPr>
              <a:t> - </a:t>
            </a:r>
            <a:r>
              <a:rPr lang="en-US" sz="3200" b="1" dirty="0" err="1" smtClean="0">
                <a:solidFill>
                  <a:srgbClr val="000000"/>
                </a:solidFill>
              </a:rPr>
              <a:t>rezultat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FF0000"/>
                </a:solidFill>
              </a:rPr>
              <a:t>Duhovni</a:t>
            </a:r>
            <a:r>
              <a:rPr lang="en-US" sz="3200" b="1" dirty="0">
                <a:solidFill>
                  <a:srgbClr val="FF0000"/>
                </a:solidFill>
              </a:rPr>
              <a:t> rod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(</a:t>
            </a:r>
            <a:r>
              <a:rPr lang="en-US" sz="3200" b="1" dirty="0" smtClean="0">
                <a:solidFill>
                  <a:srgbClr val="000000"/>
                </a:solidFill>
              </a:rPr>
              <a:t>Gal</a:t>
            </a:r>
            <a:r>
              <a:rPr lang="sr-Latn-RS" sz="3200" b="1" dirty="0" smtClean="0">
                <a:solidFill>
                  <a:srgbClr val="000000"/>
                </a:solidFill>
              </a:rPr>
              <a:t>atima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5:22-23; </a:t>
            </a:r>
            <a:r>
              <a:rPr lang="en-US" sz="3200" b="1" dirty="0" err="1" smtClean="0">
                <a:solidFill>
                  <a:srgbClr val="000000"/>
                </a:solidFill>
              </a:rPr>
              <a:t>Efe</a:t>
            </a:r>
            <a:r>
              <a:rPr lang="sr-Latn-RS" sz="3200" b="1" dirty="0" smtClean="0">
                <a:solidFill>
                  <a:srgbClr val="000000"/>
                </a:solidFill>
              </a:rPr>
              <a:t>scima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5:9-10);</a:t>
            </a:r>
          </a:p>
          <a:p>
            <a:pPr lvl="1">
              <a:buFont typeface="Arial"/>
              <a:buChar char="•"/>
            </a:pP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</a:t>
            </a:r>
            <a:r>
              <a:rPr lang="en-US" sz="3200" b="1" dirty="0" err="1">
                <a:solidFill>
                  <a:srgbClr val="000000"/>
                </a:solidFill>
              </a:rPr>
              <a:t>radi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kroz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osobu</a:t>
            </a:r>
            <a:r>
              <a:rPr lang="sr-Latn-R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</a:rPr>
              <a:t>rezultat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Duhovni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darovi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(</a:t>
            </a:r>
            <a:r>
              <a:rPr lang="en-US" sz="3200" b="1" dirty="0" smtClean="0">
                <a:solidFill>
                  <a:srgbClr val="000000"/>
                </a:solidFill>
              </a:rPr>
              <a:t>1</a:t>
            </a:r>
            <a:r>
              <a:rPr lang="sr-Latn-RS" sz="3200" b="1" dirty="0" smtClean="0">
                <a:solidFill>
                  <a:srgbClr val="000000"/>
                </a:solidFill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</a:rPr>
              <a:t>Kor</a:t>
            </a:r>
            <a:r>
              <a:rPr lang="sr-Latn-RS" sz="3200" b="1" dirty="0" smtClean="0">
                <a:solidFill>
                  <a:srgbClr val="000000"/>
                </a:solidFill>
              </a:rPr>
              <a:t>inćanima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12).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6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1" y="2686050"/>
            <a:ext cx="8293099" cy="236855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 smtClean="0">
                <a:solidFill>
                  <a:srgbClr val="000000"/>
                </a:solidFill>
              </a:rPr>
              <a:t>Zaklju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ak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0000"/>
                </a:solidFill>
              </a:rPr>
              <a:t>Da li je </a:t>
            </a:r>
            <a:r>
              <a:rPr lang="en-US" sz="3200" b="1" dirty="0" err="1" smtClean="0">
                <a:solidFill>
                  <a:srgbClr val="000000"/>
                </a:solidFill>
              </a:rPr>
              <a:t>uop</a:t>
            </a:r>
            <a:r>
              <a:rPr lang="sr-Latn-RS" sz="3200" b="1" dirty="0" smtClean="0">
                <a:solidFill>
                  <a:srgbClr val="000000"/>
                </a:solidFill>
              </a:rPr>
              <a:t>št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 err="1" smtClean="0">
                <a:solidFill>
                  <a:srgbClr val="000000"/>
                </a:solidFill>
              </a:rPr>
              <a:t>va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smtClean="0">
                <a:solidFill>
                  <a:srgbClr val="000000"/>
                </a:solidFill>
              </a:rPr>
              <a:t>no </a:t>
            </a:r>
            <a:r>
              <a:rPr lang="en-US" sz="3200" b="1" dirty="0" err="1" smtClean="0">
                <a:solidFill>
                  <a:srgbClr val="000000"/>
                </a:solidFill>
              </a:rPr>
              <a:t>verovati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i </a:t>
            </a:r>
            <a:r>
              <a:rPr lang="en-US" sz="3200" b="1" dirty="0" err="1" smtClean="0">
                <a:solidFill>
                  <a:srgbClr val="000000"/>
                </a:solidFill>
              </a:rPr>
              <a:t>razumeti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da je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</a:t>
            </a:r>
            <a:r>
              <a:rPr lang="en-US" sz="3200" b="1" dirty="0" err="1" smtClean="0">
                <a:solidFill>
                  <a:srgbClr val="000000"/>
                </a:solidFill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anska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ili</a:t>
            </a:r>
            <a:r>
              <a:rPr lang="en-US" sz="3200" b="1" dirty="0">
                <a:solidFill>
                  <a:srgbClr val="000000"/>
                </a:solidFill>
              </a:rPr>
              <a:t> ne?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8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1" y="1416050"/>
            <a:ext cx="9042399" cy="498475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Uloga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Svetog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Duha</a:t>
            </a:r>
            <a:r>
              <a:rPr lang="en-US" sz="3200" b="1" dirty="0">
                <a:solidFill>
                  <a:schemeClr val="tx1"/>
                </a:solidFill>
              </a:rPr>
              <a:t> u </a:t>
            </a:r>
            <a:r>
              <a:rPr lang="en-US" sz="3200" b="1" dirty="0" err="1">
                <a:solidFill>
                  <a:schemeClr val="tx1"/>
                </a:solidFill>
              </a:rPr>
              <a:t>planu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spasenja</a:t>
            </a:r>
            <a:r>
              <a:rPr lang="en-US" sz="3200" b="1" dirty="0">
                <a:solidFill>
                  <a:schemeClr val="tx1"/>
                </a:solidFill>
              </a:rPr>
              <a:t> je </a:t>
            </a:r>
            <a:r>
              <a:rPr lang="en-US" sz="3200" b="1" dirty="0" err="1">
                <a:solidFill>
                  <a:schemeClr val="tx1"/>
                </a:solidFill>
              </a:rPr>
              <a:t>isto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tako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va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smtClean="0">
                <a:solidFill>
                  <a:schemeClr val="tx1"/>
                </a:solidFill>
              </a:rPr>
              <a:t>n</a:t>
            </a:r>
            <a:r>
              <a:rPr lang="sr-Latn-RS" sz="3200" b="1" dirty="0" smtClean="0">
                <a:solidFill>
                  <a:schemeClr val="tx1"/>
                </a:solidFill>
              </a:rPr>
              <a:t>a,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kao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err="1">
                <a:solidFill>
                  <a:schemeClr val="tx1"/>
                </a:solidFill>
              </a:rPr>
              <a:t>š</a:t>
            </a:r>
            <a:r>
              <a:rPr lang="en-US" sz="3200" b="1" dirty="0" smtClean="0">
                <a:solidFill>
                  <a:schemeClr val="tx1"/>
                </a:solidFill>
              </a:rPr>
              <a:t>to </a:t>
            </a:r>
            <a:r>
              <a:rPr lang="en-US" sz="3200" b="1" dirty="0">
                <a:solidFill>
                  <a:schemeClr val="tx1"/>
                </a:solidFill>
              </a:rPr>
              <a:t>je bio </a:t>
            </a:r>
            <a:r>
              <a:rPr lang="en-US" sz="3200" b="1" dirty="0" err="1">
                <a:solidFill>
                  <a:schemeClr val="tx1"/>
                </a:solidFill>
              </a:rPr>
              <a:t>dolazak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Isusa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H</a:t>
            </a:r>
            <a:r>
              <a:rPr lang="en-US" sz="3200" b="1" dirty="0" err="1" smtClean="0">
                <a:solidFill>
                  <a:schemeClr val="tx1"/>
                </a:solidFill>
              </a:rPr>
              <a:t>rista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zemlju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  <a:r>
              <a:rPr lang="en-US" sz="3200" b="1" dirty="0" err="1">
                <a:solidFill>
                  <a:schemeClr val="tx1"/>
                </a:solidFill>
              </a:rPr>
              <a:t>Bez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Svetog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Duha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spasenje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koje</a:t>
            </a:r>
            <a:r>
              <a:rPr lang="en-US" sz="3200" b="1" dirty="0">
                <a:solidFill>
                  <a:schemeClr val="tx1"/>
                </a:solidFill>
              </a:rPr>
              <a:t> je </a:t>
            </a:r>
            <a:r>
              <a:rPr lang="en-US" sz="3200" b="1" dirty="0" err="1">
                <a:solidFill>
                  <a:schemeClr val="tx1"/>
                </a:solidFill>
              </a:rPr>
              <a:t>Isus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ostvario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kr</a:t>
            </a:r>
            <a:r>
              <a:rPr lang="sr-Latn-RS" sz="3200" b="1" dirty="0" smtClean="0">
                <a:solidFill>
                  <a:schemeClr val="tx1"/>
                </a:solidFill>
              </a:rPr>
              <a:t>st</a:t>
            </a:r>
            <a:r>
              <a:rPr lang="en-US" sz="3200" b="1" dirty="0" smtClean="0">
                <a:solidFill>
                  <a:schemeClr val="tx1"/>
                </a:solidFill>
              </a:rPr>
              <a:t>u </a:t>
            </a:r>
            <a:r>
              <a:rPr lang="en-US" sz="3200" b="1" dirty="0" err="1">
                <a:solidFill>
                  <a:schemeClr val="tx1"/>
                </a:solidFill>
              </a:rPr>
              <a:t>Golgote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nije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ostvarivo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u </a:t>
            </a:r>
            <a:r>
              <a:rPr lang="en-US" sz="3200" b="1" dirty="0" err="1" smtClean="0">
                <a:solidFill>
                  <a:schemeClr val="tx1"/>
                </a:solidFill>
              </a:rPr>
              <a:t>na</a:t>
            </a:r>
            <a:r>
              <a:rPr lang="sr-Latn-RS" sz="3200" b="1" dirty="0" smtClean="0">
                <a:solidFill>
                  <a:schemeClr val="tx1"/>
                </a:solidFill>
              </a:rPr>
              <a:t>š</a:t>
            </a:r>
            <a:r>
              <a:rPr lang="en-US" sz="3200" b="1" dirty="0" err="1" smtClean="0">
                <a:solidFill>
                  <a:schemeClr val="tx1"/>
                </a:solidFill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sr-Latn-RS" sz="3200" b="1" dirty="0" err="1">
                <a:solidFill>
                  <a:schemeClr val="tx1"/>
                </a:solidFill>
              </a:rPr>
              <a:t>ž</a:t>
            </a:r>
            <a:r>
              <a:rPr lang="en-US" sz="3200" b="1" dirty="0" err="1" smtClean="0">
                <a:solidFill>
                  <a:schemeClr val="tx1"/>
                </a:solidFill>
              </a:rPr>
              <a:t>ivotu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S</a:t>
            </a:r>
            <a:r>
              <a:rPr lang="sr-Latn-R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obzirom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da je </a:t>
            </a:r>
            <a:r>
              <a:rPr lang="en-US" sz="3200" b="1" dirty="0" err="1">
                <a:solidFill>
                  <a:schemeClr val="tx1"/>
                </a:solidFill>
              </a:rPr>
              <a:t>Sveti</a:t>
            </a:r>
            <a:r>
              <a:rPr lang="en-US" sz="3200" b="1" dirty="0">
                <a:solidFill>
                  <a:schemeClr val="tx1"/>
                </a:solidFill>
              </a:rPr>
              <a:t> Duh </a:t>
            </a:r>
            <a:r>
              <a:rPr lang="en-US" sz="3200" b="1" dirty="0" err="1">
                <a:solidFill>
                  <a:schemeClr val="tx1"/>
                </a:solidFill>
              </a:rPr>
              <a:t>osoba</a:t>
            </a:r>
            <a:r>
              <a:rPr lang="en-US" sz="3200" b="1" dirty="0">
                <a:solidFill>
                  <a:schemeClr val="tx1"/>
                </a:solidFill>
              </a:rPr>
              <a:t>, on se </a:t>
            </a:r>
            <a:r>
              <a:rPr lang="en-US" sz="3200" b="1" dirty="0" err="1" smtClean="0">
                <a:solidFill>
                  <a:schemeClr val="tx1"/>
                </a:solidFill>
              </a:rPr>
              <a:t>mo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smtClean="0">
                <a:solidFill>
                  <a:schemeClr val="tx1"/>
                </a:solidFill>
              </a:rPr>
              <a:t>e o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err="1" smtClean="0">
                <a:solidFill>
                  <a:schemeClr val="tx1"/>
                </a:solidFill>
              </a:rPr>
              <a:t>alostiti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 err="1" smtClean="0">
                <a:solidFill>
                  <a:schemeClr val="tx1"/>
                </a:solidFill>
              </a:rPr>
              <a:t>Efe</a:t>
            </a:r>
            <a:r>
              <a:rPr lang="sr-Latn-RS" sz="3200" b="1" dirty="0" smtClean="0">
                <a:solidFill>
                  <a:schemeClr val="tx1"/>
                </a:solidFill>
              </a:rPr>
              <a:t>scima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4:40) </a:t>
            </a:r>
            <a:r>
              <a:rPr lang="sr-Latn-RS" sz="3200" b="1" dirty="0" smtClean="0">
                <a:solidFill>
                  <a:schemeClr val="tx1"/>
                </a:solidFill>
              </a:rPr>
              <a:t>i </a:t>
            </a:r>
            <a:r>
              <a:rPr lang="en-US" sz="3200" b="1" dirty="0" err="1" smtClean="0">
                <a:solidFill>
                  <a:schemeClr val="tx1"/>
                </a:solidFill>
              </a:rPr>
              <a:t>povu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i </a:t>
            </a:r>
            <a:r>
              <a:rPr lang="en-US" sz="3200" b="1" dirty="0">
                <a:solidFill>
                  <a:schemeClr val="tx1"/>
                </a:solidFill>
              </a:rPr>
              <a:t>se.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Kao </a:t>
            </a:r>
            <a:r>
              <a:rPr lang="en-US" sz="3200" b="1" dirty="0" err="1" smtClean="0">
                <a:solidFill>
                  <a:schemeClr val="tx1"/>
                </a:solidFill>
              </a:rPr>
              <a:t>bo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err="1" smtClean="0">
                <a:solidFill>
                  <a:schemeClr val="tx1"/>
                </a:solidFill>
              </a:rPr>
              <a:t>anska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osoba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Sveti</a:t>
            </a:r>
            <a:r>
              <a:rPr lang="en-US" sz="3200" b="1" dirty="0">
                <a:solidFill>
                  <a:schemeClr val="tx1"/>
                </a:solidFill>
              </a:rPr>
              <a:t> Duh </a:t>
            </a:r>
            <a:r>
              <a:rPr lang="sr-Latn-RS" sz="3200" b="1" dirty="0" err="1">
                <a:solidFill>
                  <a:schemeClr val="tx1"/>
                </a:solidFill>
              </a:rPr>
              <a:t>ž</a:t>
            </a:r>
            <a:r>
              <a:rPr lang="en-US" sz="3200" b="1" dirty="0" err="1" smtClean="0">
                <a:solidFill>
                  <a:schemeClr val="tx1"/>
                </a:solidFill>
              </a:rPr>
              <a:t>eli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nas</a:t>
            </a:r>
            <a:r>
              <a:rPr lang="en-US" sz="3200" b="1" dirty="0">
                <a:solidFill>
                  <a:schemeClr val="tx1"/>
                </a:solidFill>
              </a:rPr>
              <a:t> da </a:t>
            </a:r>
            <a:r>
              <a:rPr lang="en-US" sz="3200" b="1" dirty="0" err="1">
                <a:solidFill>
                  <a:schemeClr val="tx1"/>
                </a:solidFill>
              </a:rPr>
              <a:t>koristi</a:t>
            </a:r>
            <a:r>
              <a:rPr lang="en-US" sz="3200" b="1" dirty="0">
                <a:solidFill>
                  <a:schemeClr val="tx1"/>
                </a:solidFill>
              </a:rPr>
              <a:t>, ne da mi </a:t>
            </a:r>
            <a:r>
              <a:rPr lang="en-US" sz="3200" b="1" dirty="0" err="1">
                <a:solidFill>
                  <a:schemeClr val="tx1"/>
                </a:solidFill>
              </a:rPr>
              <a:t>koristimo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Njega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1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730250"/>
            <a:ext cx="8496299" cy="55562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R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Latn-R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sz="3200" b="1" dirty="0" smtClean="0">
                <a:solidFill>
                  <a:schemeClr val="tx1"/>
                </a:solidFill>
              </a:rPr>
              <a:t>„</a:t>
            </a:r>
            <a:r>
              <a:rPr lang="en-US" sz="3200" b="1" dirty="0" err="1" smtClean="0">
                <a:solidFill>
                  <a:schemeClr val="tx1"/>
                </a:solidFill>
              </a:rPr>
              <a:t>Grehu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se </a:t>
            </a:r>
            <a:r>
              <a:rPr lang="en-US" sz="3200" b="1" dirty="0" err="1">
                <a:solidFill>
                  <a:schemeClr val="tx1"/>
                </a:solidFill>
              </a:rPr>
              <a:t>može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jedino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odoleti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i </a:t>
            </a:r>
            <a:r>
              <a:rPr lang="en-US" sz="3200" b="1" dirty="0" err="1" smtClean="0">
                <a:solidFill>
                  <a:schemeClr val="tx1"/>
                </a:solidFill>
              </a:rPr>
              <a:t>pobediti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kroz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silnu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podršku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</a:rPr>
              <a:t>reće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o</a:t>
            </a:r>
            <a:r>
              <a:rPr lang="en-US" sz="3200" b="1" dirty="0" err="1" smtClean="0">
                <a:solidFill>
                  <a:schemeClr val="tx1"/>
                </a:solidFill>
              </a:rPr>
              <a:t>sobe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Božanstva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koja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dolazi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neumanjenom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snagom</a:t>
            </a:r>
            <a:r>
              <a:rPr lang="en-US" sz="3200" b="1" dirty="0">
                <a:solidFill>
                  <a:schemeClr val="tx1"/>
                </a:solidFill>
              </a:rPr>
              <a:t> i </a:t>
            </a:r>
            <a:r>
              <a:rPr lang="en-US" sz="3200" b="1" dirty="0" err="1">
                <a:solidFill>
                  <a:schemeClr val="tx1"/>
                </a:solidFill>
              </a:rPr>
              <a:t>puninom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Bo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smtClean="0">
                <a:solidFill>
                  <a:schemeClr val="tx1"/>
                </a:solidFill>
              </a:rPr>
              <a:t>je </a:t>
            </a:r>
            <a:r>
              <a:rPr lang="en-US" sz="3200" b="1" dirty="0" err="1">
                <a:solidFill>
                  <a:schemeClr val="tx1"/>
                </a:solidFill>
              </a:rPr>
              <a:t>sile</a:t>
            </a:r>
            <a:r>
              <a:rPr lang="en-US" sz="3200" b="1" dirty="0">
                <a:solidFill>
                  <a:schemeClr val="tx1"/>
                </a:solidFill>
              </a:rPr>
              <a:t>” </a:t>
            </a:r>
            <a:r>
              <a:rPr lang="en-US" sz="3200" b="1" dirty="0" smtClean="0">
                <a:solidFill>
                  <a:schemeClr val="tx1"/>
                </a:solidFill>
              </a:rPr>
              <a:t>(</a:t>
            </a:r>
            <a:r>
              <a:rPr lang="sr-Latn-RS" sz="3200" b="1" i="1" dirty="0" smtClean="0">
                <a:solidFill>
                  <a:schemeClr val="tx1"/>
                </a:solidFill>
              </a:rPr>
              <a:t>Čežnj</a:t>
            </a:r>
            <a:r>
              <a:rPr lang="en-US" sz="3200" b="1" i="1" dirty="0" smtClean="0">
                <a:solidFill>
                  <a:schemeClr val="tx1"/>
                </a:solidFill>
              </a:rPr>
              <a:t>a </a:t>
            </a:r>
            <a:r>
              <a:rPr lang="sr-Latn-RS" sz="3200" b="1" i="1" dirty="0" smtClean="0">
                <a:solidFill>
                  <a:schemeClr val="tx1"/>
                </a:solidFill>
              </a:rPr>
              <a:t>v</a:t>
            </a:r>
            <a:r>
              <a:rPr lang="en-US" sz="3200" b="1" i="1" dirty="0" err="1" smtClean="0">
                <a:solidFill>
                  <a:schemeClr val="tx1"/>
                </a:solidFill>
              </a:rPr>
              <a:t>ekova</a:t>
            </a:r>
            <a:r>
              <a:rPr lang="en-US" sz="3200" b="1" i="1" dirty="0">
                <a:solidFill>
                  <a:schemeClr val="tx1"/>
                </a:solidFill>
              </a:rPr>
              <a:t>,</a:t>
            </a:r>
            <a:r>
              <a:rPr lang="en-US" sz="3200" b="1" dirty="0">
                <a:solidFill>
                  <a:schemeClr val="tx1"/>
                </a:solidFill>
              </a:rPr>
              <a:t> 671</a:t>
            </a:r>
            <a:r>
              <a:rPr lang="en-US" sz="3200" b="1" dirty="0" smtClean="0">
                <a:solidFill>
                  <a:schemeClr val="tx1"/>
                </a:solidFill>
              </a:rPr>
              <a:t>).</a:t>
            </a:r>
            <a:endParaRPr lang="sr-Latn-R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Latn-R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sz="3200" b="1" dirty="0" smtClean="0">
                <a:solidFill>
                  <a:schemeClr val="tx1"/>
                </a:solidFill>
              </a:rPr>
              <a:t>„</a:t>
            </a:r>
            <a:r>
              <a:rPr lang="en-US" sz="3200" b="1" dirty="0" err="1" smtClean="0">
                <a:solidFill>
                  <a:schemeClr val="tx1"/>
                </a:solidFill>
              </a:rPr>
              <a:t>Knez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sile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zla</a:t>
            </a:r>
            <a:r>
              <a:rPr lang="en-US" sz="3200" b="1" dirty="0">
                <a:solidFill>
                  <a:schemeClr val="tx1"/>
                </a:solidFill>
              </a:rPr>
              <a:t> se </a:t>
            </a:r>
            <a:r>
              <a:rPr lang="en-US" sz="3200" b="1" dirty="0" err="1" smtClean="0">
                <a:solidFill>
                  <a:schemeClr val="tx1"/>
                </a:solidFill>
              </a:rPr>
              <a:t>mo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smtClean="0">
                <a:solidFill>
                  <a:schemeClr val="tx1"/>
                </a:solidFill>
              </a:rPr>
              <a:t>e </a:t>
            </a:r>
            <a:r>
              <a:rPr lang="en-US" sz="3200" b="1" dirty="0" err="1">
                <a:solidFill>
                  <a:schemeClr val="tx1"/>
                </a:solidFill>
              </a:rPr>
              <a:t>jedino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kontroli</a:t>
            </a:r>
            <a:r>
              <a:rPr lang="sr-Latn-RS" sz="3200" b="1" dirty="0" smtClean="0">
                <a:solidFill>
                  <a:schemeClr val="tx1"/>
                </a:solidFill>
              </a:rPr>
              <a:t>s</a:t>
            </a:r>
            <a:r>
              <a:rPr lang="en-US" sz="3200" b="1" dirty="0" err="1" smtClean="0">
                <a:solidFill>
                  <a:schemeClr val="tx1"/>
                </a:solidFill>
              </a:rPr>
              <a:t>ati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silom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Boga</a:t>
            </a:r>
            <a:r>
              <a:rPr lang="en-US" sz="3200" b="1" dirty="0">
                <a:solidFill>
                  <a:schemeClr val="tx1"/>
                </a:solidFill>
              </a:rPr>
              <a:t> u </a:t>
            </a:r>
            <a:r>
              <a:rPr lang="en-US" sz="3200" b="1" dirty="0" err="1" smtClean="0">
                <a:solidFill>
                  <a:schemeClr val="tx1"/>
                </a:solidFill>
              </a:rPr>
              <a:t>tre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err="1" smtClean="0">
                <a:solidFill>
                  <a:schemeClr val="tx1"/>
                </a:solidFill>
              </a:rPr>
              <a:t>oj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osobi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Bo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err="1" smtClean="0">
                <a:solidFill>
                  <a:schemeClr val="tx1"/>
                </a:solidFill>
              </a:rPr>
              <a:t>anstva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Svetog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Duha</a:t>
            </a:r>
            <a:r>
              <a:rPr lang="en-US" sz="3200" b="1" dirty="0">
                <a:solidFill>
                  <a:schemeClr val="tx1"/>
                </a:solidFill>
              </a:rPr>
              <a:t>” </a:t>
            </a:r>
            <a:r>
              <a:rPr lang="en-US" sz="3200" b="1" dirty="0" smtClean="0">
                <a:solidFill>
                  <a:schemeClr val="tx1"/>
                </a:solidFill>
              </a:rPr>
              <a:t>(</a:t>
            </a:r>
            <a:r>
              <a:rPr lang="sr-Latn-RS" sz="3200" b="1" i="1" spc="-20" dirty="0" smtClean="0">
                <a:solidFill>
                  <a:srgbClr val="000000"/>
                </a:solidFill>
              </a:rPr>
              <a:t>Posebna svedočanstva</a:t>
            </a:r>
            <a:r>
              <a:rPr lang="en-US" sz="3200" b="1" spc="-20" dirty="0" smtClean="0">
                <a:solidFill>
                  <a:srgbClr val="000000"/>
                </a:solidFill>
              </a:rPr>
              <a:t>, </a:t>
            </a:r>
            <a:r>
              <a:rPr lang="sr-Latn-RS" sz="3200" b="1" spc="-20" dirty="0" smtClean="0">
                <a:solidFill>
                  <a:srgbClr val="000000"/>
                </a:solidFill>
              </a:rPr>
              <a:t>s</a:t>
            </a:r>
            <a:r>
              <a:rPr lang="en-US" sz="3200" b="1" spc="-20" dirty="0" err="1" smtClean="0">
                <a:solidFill>
                  <a:srgbClr val="000000"/>
                </a:solidFill>
              </a:rPr>
              <a:t>erie</a:t>
            </a:r>
            <a:r>
              <a:rPr lang="sr-Latn-RS" sz="3200" b="1" spc="-20" dirty="0" smtClean="0">
                <a:solidFill>
                  <a:srgbClr val="000000"/>
                </a:solidFill>
              </a:rPr>
              <a:t>ja</a:t>
            </a:r>
            <a:r>
              <a:rPr lang="en-US" sz="3200" b="1" spc="-20" dirty="0" smtClean="0">
                <a:solidFill>
                  <a:srgbClr val="000000"/>
                </a:solidFill>
              </a:rPr>
              <a:t> </a:t>
            </a:r>
            <a:r>
              <a:rPr lang="en-US" sz="3200" b="1" spc="-20" dirty="0">
                <a:solidFill>
                  <a:srgbClr val="000000"/>
                </a:solidFill>
              </a:rPr>
              <a:t>A, </a:t>
            </a:r>
            <a:r>
              <a:rPr lang="sr-Latn-RS" sz="3200" b="1" spc="-20" dirty="0" smtClean="0">
                <a:solidFill>
                  <a:srgbClr val="000000"/>
                </a:solidFill>
              </a:rPr>
              <a:t>br.</a:t>
            </a:r>
            <a:r>
              <a:rPr lang="en-US" sz="3200" b="1" spc="-20" dirty="0" smtClean="0">
                <a:solidFill>
                  <a:srgbClr val="000000"/>
                </a:solidFill>
              </a:rPr>
              <a:t> </a:t>
            </a:r>
            <a:r>
              <a:rPr lang="en-US" sz="3200" b="1" spc="-20" dirty="0">
                <a:solidFill>
                  <a:srgbClr val="000000"/>
                </a:solidFill>
              </a:rPr>
              <a:t>10, </a:t>
            </a:r>
            <a:r>
              <a:rPr lang="sr-Latn-RS" sz="3200" b="1" spc="-20" dirty="0" smtClean="0">
                <a:solidFill>
                  <a:srgbClr val="000000"/>
                </a:solidFill>
              </a:rPr>
              <a:t>str.</a:t>
            </a:r>
            <a:r>
              <a:rPr lang="en-US" sz="3200" b="1" spc="-20" dirty="0" smtClean="0">
                <a:solidFill>
                  <a:srgbClr val="000000"/>
                </a:solidFill>
              </a:rPr>
              <a:t> </a:t>
            </a:r>
            <a:r>
              <a:rPr lang="en-US" sz="3200" b="1" spc="-20" dirty="0">
                <a:solidFill>
                  <a:srgbClr val="000000"/>
                </a:solidFill>
              </a:rPr>
              <a:t>37, 1905). 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1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700" y="1047750"/>
            <a:ext cx="9969499" cy="5581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00"/>
                </a:solidFill>
              </a:rPr>
              <a:t>Neke</a:t>
            </a:r>
            <a:r>
              <a:rPr lang="en-US" sz="3200" b="1" dirty="0">
                <a:solidFill>
                  <a:srgbClr val="000000"/>
                </a:solidFill>
              </a:rPr>
              <a:t> od </a:t>
            </a:r>
            <a:r>
              <a:rPr lang="en-US" sz="3200" b="1" dirty="0" err="1">
                <a:solidFill>
                  <a:srgbClr val="000000"/>
                </a:solidFill>
              </a:rPr>
              <a:t>izjava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Elen</a:t>
            </a:r>
            <a:r>
              <a:rPr lang="sr-Latn-R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Vajt</a:t>
            </a:r>
            <a:r>
              <a:rPr lang="en-US" sz="3200" b="1" dirty="0" smtClean="0">
                <a:solidFill>
                  <a:srgbClr val="000000"/>
                </a:solidFill>
              </a:rPr>
              <a:t>:</a:t>
            </a:r>
            <a:endParaRPr 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r-Latn-RS" sz="3200" b="1" dirty="0" smtClean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Sveti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>
                <a:solidFill>
                  <a:srgbClr val="000000"/>
                </a:solidFill>
              </a:rPr>
              <a:t>Duh je </a:t>
            </a:r>
            <a:r>
              <a:rPr lang="sr-Latn-RS" sz="3200" b="1" u="sng" dirty="0" err="1">
                <a:solidFill>
                  <a:srgbClr val="000000"/>
                </a:solidFill>
              </a:rPr>
              <a:t>H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ristov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</a:rPr>
              <a:t>predstavnik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ali</a:t>
            </a:r>
            <a:r>
              <a:rPr lang="en-US" sz="3200" b="1" dirty="0">
                <a:solidFill>
                  <a:srgbClr val="000000"/>
                </a:solidFill>
              </a:rPr>
              <a:t> ne u </a:t>
            </a:r>
            <a:r>
              <a:rPr lang="en-US" sz="3200" b="1" dirty="0" err="1">
                <a:solidFill>
                  <a:srgbClr val="000000"/>
                </a:solidFill>
              </a:rPr>
              <a:t>ljudskom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obli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ju</a:t>
            </a:r>
            <a:r>
              <a:rPr lang="en-US" sz="3200" b="1" dirty="0">
                <a:solidFill>
                  <a:srgbClr val="000000"/>
                </a:solidFill>
              </a:rPr>
              <a:t>, pa je i od tog </a:t>
            </a:r>
            <a:r>
              <a:rPr lang="en-US" sz="3200" b="1" dirty="0" err="1" smtClean="0">
                <a:solidFill>
                  <a:srgbClr val="000000"/>
                </a:solidFill>
              </a:rPr>
              <a:t>obli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ja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nezavisan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>
                <a:solidFill>
                  <a:srgbClr val="000000"/>
                </a:solidFill>
              </a:rPr>
              <a:t>Zato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sr-Latn-RS" sz="3200" b="1" dirty="0" smtClean="0">
                <a:solidFill>
                  <a:srgbClr val="000000"/>
                </a:solidFill>
              </a:rPr>
              <a:t>nosio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ljudsku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prirodu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sr-Latn-RS" sz="3200" b="1" dirty="0">
                <a:solidFill>
                  <a:srgbClr val="000000"/>
                </a:solidFill>
              </a:rPr>
              <a:t>H</a:t>
            </a:r>
            <a:r>
              <a:rPr lang="en-US" sz="3200" b="1" dirty="0" err="1" smtClean="0">
                <a:solidFill>
                  <a:srgbClr val="000000"/>
                </a:solidFill>
              </a:rPr>
              <a:t>rist</a:t>
            </a:r>
            <a:r>
              <a:rPr lang="sr-Latn-RS" sz="3200" b="1" dirty="0" smtClean="0">
                <a:solidFill>
                  <a:srgbClr val="000000"/>
                </a:solidFill>
              </a:rPr>
              <a:t>os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nije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mogao</a:t>
            </a:r>
            <a:r>
              <a:rPr lang="en-US" sz="3200" b="1" dirty="0">
                <a:solidFill>
                  <a:srgbClr val="000000"/>
                </a:solidFill>
              </a:rPr>
              <a:t> da </a:t>
            </a:r>
            <a:r>
              <a:rPr lang="en-US" sz="3200" b="1" dirty="0" err="1">
                <a:solidFill>
                  <a:srgbClr val="000000"/>
                </a:solidFill>
              </a:rPr>
              <a:t>bude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lič</a:t>
            </a:r>
            <a:r>
              <a:rPr lang="en-US" sz="3200" b="1" dirty="0" smtClean="0">
                <a:solidFill>
                  <a:srgbClr val="000000"/>
                </a:solidFill>
              </a:rPr>
              <a:t>no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svakom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mestu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>
                <a:solidFill>
                  <a:srgbClr val="000000"/>
                </a:solidFill>
              </a:rPr>
              <a:t>Zato</a:t>
            </a:r>
            <a:r>
              <a:rPr lang="en-US" sz="3200" b="1" dirty="0">
                <a:solidFill>
                  <a:srgbClr val="000000"/>
                </a:solidFill>
              </a:rPr>
              <a:t> je </a:t>
            </a:r>
            <a:r>
              <a:rPr lang="en-US" sz="3200" b="1" dirty="0" err="1">
                <a:solidFill>
                  <a:srgbClr val="000000"/>
                </a:solidFill>
              </a:rPr>
              <a:t>za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njih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bilo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bolje</a:t>
            </a:r>
            <a:r>
              <a:rPr lang="en-US" sz="3200" b="1" dirty="0">
                <a:solidFill>
                  <a:srgbClr val="000000"/>
                </a:solidFill>
              </a:rPr>
              <a:t> da ode </a:t>
            </a:r>
            <a:r>
              <a:rPr lang="en-US" sz="3200" b="1" dirty="0" err="1">
                <a:solidFill>
                  <a:srgbClr val="000000"/>
                </a:solidFill>
              </a:rPr>
              <a:t>Ocu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 smtClean="0">
                <a:solidFill>
                  <a:srgbClr val="000000"/>
                </a:solidFill>
              </a:rPr>
              <a:t>po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alje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da </a:t>
            </a:r>
            <a:r>
              <a:rPr lang="en-US" sz="3200" b="1" dirty="0" err="1">
                <a:solidFill>
                  <a:srgbClr val="000000"/>
                </a:solidFill>
              </a:rPr>
              <a:t>bude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</a:rPr>
              <a:t>Njegov</a:t>
            </a:r>
            <a:r>
              <a:rPr lang="en-US" sz="3200" b="1" u="sng" dirty="0">
                <a:solidFill>
                  <a:srgbClr val="00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naslednik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</a:rPr>
              <a:t>na</a:t>
            </a:r>
            <a:r>
              <a:rPr lang="en-US" sz="3200" b="1" u="sng" dirty="0">
                <a:solidFill>
                  <a:srgbClr val="00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Zemlji</a:t>
            </a:r>
            <a:r>
              <a:rPr lang="sr-Latn-RS" sz="3200" b="1" dirty="0" smtClean="0">
                <a:solidFill>
                  <a:srgbClr val="000000"/>
                </a:solidFill>
              </a:rPr>
              <a:t>...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Posredstvom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će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moći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pristupiti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Spasitelju</a:t>
            </a:r>
            <a:r>
              <a:rPr lang="en-US" sz="3200" b="1" dirty="0">
                <a:solidFill>
                  <a:srgbClr val="000000"/>
                </a:solidFill>
              </a:rPr>
              <a:t>. U </a:t>
            </a:r>
            <a:r>
              <a:rPr lang="en-US" sz="3200" b="1" dirty="0" err="1">
                <a:solidFill>
                  <a:srgbClr val="000000"/>
                </a:solidFill>
              </a:rPr>
              <a:t>ovom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smislu</a:t>
            </a:r>
            <a:r>
              <a:rPr lang="en-US" sz="3200" b="1" dirty="0">
                <a:solidFill>
                  <a:srgbClr val="000000"/>
                </a:solidFill>
              </a:rPr>
              <a:t> On </a:t>
            </a:r>
            <a:r>
              <a:rPr lang="en-US" sz="3200" b="1" dirty="0" err="1">
                <a:solidFill>
                  <a:srgbClr val="000000"/>
                </a:solidFill>
              </a:rPr>
              <a:t>će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biti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bliži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nego</a:t>
            </a:r>
            <a:r>
              <a:rPr lang="en-US" sz="3200" b="1" dirty="0">
                <a:solidFill>
                  <a:srgbClr val="000000"/>
                </a:solidFill>
              </a:rPr>
              <a:t> da se </a:t>
            </a:r>
            <a:r>
              <a:rPr lang="en-US" sz="3200" b="1" dirty="0" err="1">
                <a:solidFill>
                  <a:srgbClr val="000000"/>
                </a:solidFill>
              </a:rPr>
              <a:t>nije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va</a:t>
            </a:r>
            <a:r>
              <a:rPr lang="en-US" sz="3200" b="1" dirty="0" err="1" smtClean="0">
                <a:solidFill>
                  <a:srgbClr val="000000"/>
                </a:solidFill>
              </a:rPr>
              <a:t>zn</a:t>
            </a:r>
            <a:r>
              <a:rPr lang="sr-Latn-R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 smtClean="0">
                <a:solidFill>
                  <a:srgbClr val="000000"/>
                </a:solidFill>
              </a:rPr>
              <a:t>o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Nebo </a:t>
            </a:r>
            <a:r>
              <a:rPr lang="en-US" sz="3200" b="1" dirty="0" smtClean="0">
                <a:solidFill>
                  <a:srgbClr val="000000"/>
                </a:solidFill>
              </a:rPr>
              <a:t>(</a:t>
            </a:r>
            <a:r>
              <a:rPr lang="sr-Latn-RS" sz="3200" b="1" i="1" dirty="0" smtClean="0">
                <a:solidFill>
                  <a:srgbClr val="000000"/>
                </a:solidFill>
              </a:rPr>
              <a:t>Čežnja vekova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>
                <a:solidFill>
                  <a:srgbClr val="000000"/>
                </a:solidFill>
              </a:rPr>
              <a:t>669, 1898)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3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749300"/>
            <a:ext cx="8496299" cy="57023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Isus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dalje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opisuje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Svetog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Duha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kao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„</a:t>
            </a:r>
            <a:r>
              <a:rPr lang="en-US" sz="3200" b="1" dirty="0" smtClean="0">
                <a:solidFill>
                  <a:schemeClr val="tx1"/>
                </a:solidFill>
              </a:rPr>
              <a:t>drug</a:t>
            </a:r>
            <a:r>
              <a:rPr lang="sr-Latn-RS" sz="3200" b="1" dirty="0" smtClean="0">
                <a:solidFill>
                  <a:schemeClr val="tx1"/>
                </a:solidFill>
              </a:rPr>
              <a:t>og</a:t>
            </a:r>
            <a:r>
              <a:rPr lang="en-US" sz="3200" b="1" dirty="0" smtClean="0">
                <a:solidFill>
                  <a:schemeClr val="tx1"/>
                </a:solidFill>
              </a:rPr>
              <a:t>” </a:t>
            </a:r>
            <a:r>
              <a:rPr lang="en-US" sz="3200" b="1" i="1" dirty="0" err="1" smtClean="0">
                <a:solidFill>
                  <a:schemeClr val="tx1"/>
                </a:solidFill>
              </a:rPr>
              <a:t>Paraklet</a:t>
            </a:r>
            <a:r>
              <a:rPr lang="sr-Latn-RS" sz="3200" b="1" i="1" dirty="0" smtClean="0">
                <a:solidFill>
                  <a:schemeClr val="tx1"/>
                </a:solidFill>
              </a:rPr>
              <a:t>u</a:t>
            </a:r>
            <a:r>
              <a:rPr lang="en-US" sz="3200" b="1" i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Gr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ka</a:t>
            </a:r>
            <a:r>
              <a:rPr lang="en-US" sz="3200" b="1" dirty="0" smtClean="0">
                <a:solidFill>
                  <a:srgbClr val="000000"/>
                </a:solidFill>
              </a:rPr>
              <a:t> 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allos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zna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sr-Latn-RS" sz="3200" b="1" dirty="0" smtClean="0">
                <a:solidFill>
                  <a:srgbClr val="FF0000"/>
                </a:solidFill>
              </a:rPr>
              <a:t>„</a:t>
            </a:r>
            <a:r>
              <a:rPr lang="en-US" sz="3200" b="1" dirty="0" err="1" smtClean="0">
                <a:solidFill>
                  <a:srgbClr val="FF0000"/>
                </a:solidFill>
              </a:rPr>
              <a:t>drugi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iste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vrste</a:t>
            </a:r>
            <a:r>
              <a:rPr lang="en-US" sz="3200" b="1" dirty="0">
                <a:solidFill>
                  <a:srgbClr val="FF0000"/>
                </a:solidFill>
              </a:rPr>
              <a:t>.”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i="1" dirty="0" err="1">
                <a:solidFill>
                  <a:srgbClr val="000000"/>
                </a:solidFill>
              </a:rPr>
              <a:t>Allos</a:t>
            </a:r>
            <a:r>
              <a:rPr lang="en-US" sz="3200" b="1" dirty="0">
                <a:solidFill>
                  <a:srgbClr val="000000"/>
                </a:solidFill>
              </a:rPr>
              <a:t> se </a:t>
            </a:r>
            <a:r>
              <a:rPr lang="en-US" sz="3200" b="1" dirty="0" err="1">
                <a:solidFill>
                  <a:srgbClr val="000000"/>
                </a:solidFill>
              </a:rPr>
              <a:t>razlikuje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o</a:t>
            </a:r>
            <a:r>
              <a:rPr lang="sr-Latn-RS" sz="3200" b="1" dirty="0" smtClean="0">
                <a:solidFill>
                  <a:srgbClr val="000000"/>
                </a:solidFill>
              </a:rPr>
              <a:t>d</a:t>
            </a:r>
            <a:r>
              <a:rPr lang="en-US" sz="3200" b="1" dirty="0" smtClean="0">
                <a:solidFill>
                  <a:srgbClr val="000000"/>
                </a:solidFill>
              </a:rPr>
              <a:t> re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i </a:t>
            </a:r>
            <a:r>
              <a:rPr lang="en-US" sz="3200" b="1" i="1" dirty="0" err="1">
                <a:solidFill>
                  <a:srgbClr val="FF0000"/>
                </a:solidFill>
              </a:rPr>
              <a:t>heteros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ije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prvenstveno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zna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enje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sr-Latn-RS" sz="3200" b="1" dirty="0" smtClean="0">
                <a:solidFill>
                  <a:srgbClr val="FF0000"/>
                </a:solidFill>
              </a:rPr>
              <a:t>„</a:t>
            </a:r>
            <a:r>
              <a:rPr lang="en-US" sz="3200" b="1" dirty="0" err="1" smtClean="0">
                <a:solidFill>
                  <a:srgbClr val="FF0000"/>
                </a:solidFill>
              </a:rPr>
              <a:t>drugi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razli</a:t>
            </a:r>
            <a:r>
              <a:rPr lang="sr-Latn-RS" sz="3200" b="1" dirty="0" smtClean="0">
                <a:solidFill>
                  <a:srgbClr val="FF0000"/>
                </a:solidFill>
              </a:rPr>
              <a:t>č</a:t>
            </a:r>
            <a:r>
              <a:rPr lang="en-US" sz="3200" b="1" dirty="0" err="1" smtClean="0">
                <a:solidFill>
                  <a:srgbClr val="FF0000"/>
                </a:solidFill>
              </a:rPr>
              <a:t>ite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vrste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</a:rPr>
              <a:t>- iako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se </a:t>
            </a:r>
            <a:r>
              <a:rPr lang="en-US" sz="3200" b="1" dirty="0" err="1">
                <a:solidFill>
                  <a:schemeClr val="tx1"/>
                </a:solidFill>
              </a:rPr>
              <a:t>ove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dve</a:t>
            </a:r>
            <a:r>
              <a:rPr lang="en-US" sz="3200" b="1" dirty="0" smtClean="0">
                <a:solidFill>
                  <a:schemeClr val="tx1"/>
                </a:solidFill>
              </a:rPr>
              <a:t> re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smtClean="0">
                <a:solidFill>
                  <a:schemeClr val="tx1"/>
                </a:solidFill>
              </a:rPr>
              <a:t>i </a:t>
            </a:r>
            <a:r>
              <a:rPr lang="sr-Latn-RS" sz="3200" b="1" dirty="0" err="1">
                <a:solidFill>
                  <a:schemeClr val="tx1"/>
                </a:solidFill>
              </a:rPr>
              <a:t>č</a:t>
            </a:r>
            <a:r>
              <a:rPr lang="en-US" sz="3200" b="1" dirty="0" err="1" smtClean="0">
                <a:solidFill>
                  <a:schemeClr val="tx1"/>
                </a:solidFill>
              </a:rPr>
              <a:t>esto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podudaraju</a:t>
            </a:r>
            <a:r>
              <a:rPr lang="en-US" sz="3200" b="1" dirty="0">
                <a:solidFill>
                  <a:schemeClr val="tx1"/>
                </a:solidFill>
              </a:rPr>
              <a:t> u </a:t>
            </a:r>
            <a:r>
              <a:rPr lang="en-US" sz="3200" b="1" dirty="0" err="1" smtClean="0">
                <a:solidFill>
                  <a:schemeClr val="tx1"/>
                </a:solidFill>
              </a:rPr>
              <a:t>zna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err="1" smtClean="0">
                <a:solidFill>
                  <a:schemeClr val="tx1"/>
                </a:solidFill>
              </a:rPr>
              <a:t>enju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0000"/>
                </a:solidFill>
              </a:rPr>
              <a:t>(Na </a:t>
            </a:r>
            <a:r>
              <a:rPr lang="en-US" sz="3200" b="1" dirty="0" smtClean="0">
                <a:solidFill>
                  <a:srgbClr val="000000"/>
                </a:solidFill>
              </a:rPr>
              <a:t>primer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heterose</a:t>
            </a:r>
            <a:r>
              <a:rPr lang="sr-Latn-RS" sz="3200" b="1" dirty="0" smtClean="0">
                <a:solidFill>
                  <a:srgbClr val="000000"/>
                </a:solidFill>
              </a:rPr>
              <a:t>ks</a:t>
            </a:r>
            <a:r>
              <a:rPr lang="en-US" sz="3200" b="1" dirty="0" err="1" smtClean="0">
                <a:solidFill>
                  <a:srgbClr val="000000"/>
                </a:solidFill>
              </a:rPr>
              <a:t>ualni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brak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uklju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uje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dva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partnera</a:t>
            </a:r>
            <a:r>
              <a:rPr lang="sr-Latn-RS" sz="3200" b="1" dirty="0" smtClean="0">
                <a:solidFill>
                  <a:srgbClr val="000000"/>
                </a:solidFill>
              </a:rPr>
              <a:t> različitog pola</a:t>
            </a:r>
            <a:r>
              <a:rPr lang="en-US" sz="3200" b="1" dirty="0" smtClean="0">
                <a:solidFill>
                  <a:srgbClr val="000000"/>
                </a:solidFill>
              </a:rPr>
              <a:t>). </a:t>
            </a:r>
            <a:endParaRPr 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8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1" y="2209800"/>
            <a:ext cx="94488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Opisujući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svojim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učenicima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službu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Isus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želeo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da ih </a:t>
            </a:r>
            <a:r>
              <a:rPr lang="en-US" sz="3200" b="1" dirty="0" err="1" smtClean="0">
                <a:solidFill>
                  <a:srgbClr val="000000"/>
                </a:solidFill>
              </a:rPr>
              <a:t>nadahn</a:t>
            </a:r>
            <a:r>
              <a:rPr lang="sr-Latn-R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radošću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nadom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koja</a:t>
            </a:r>
            <a:r>
              <a:rPr lang="en-US" sz="3200" b="1" dirty="0">
                <a:solidFill>
                  <a:srgbClr val="000000"/>
                </a:solidFill>
              </a:rPr>
              <a:t> je </a:t>
            </a:r>
            <a:r>
              <a:rPr lang="en-US" sz="3200" b="1" dirty="0" err="1">
                <a:solidFill>
                  <a:srgbClr val="000000"/>
                </a:solidFill>
              </a:rPr>
              <a:t>nadahnjivala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Njegovo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srce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  <a:r>
              <a:rPr lang="sr-Latn-RS" sz="3200" b="1" dirty="0" smtClean="0">
                <a:solidFill>
                  <a:srgbClr val="000000"/>
                </a:solidFill>
              </a:rPr>
              <a:t>.</a:t>
            </a:r>
            <a:r>
              <a:rPr lang="en-US" sz="3200" b="1" dirty="0" smtClean="0">
                <a:solidFill>
                  <a:srgbClr val="000000"/>
                </a:solidFill>
              </a:rPr>
              <a:t>. </a:t>
            </a:r>
            <a:r>
              <a:rPr lang="en-US" sz="3200" b="1" dirty="0" err="1">
                <a:solidFill>
                  <a:srgbClr val="000000"/>
                </a:solidFill>
              </a:rPr>
              <a:t>Čovek</a:t>
            </a:r>
            <a:r>
              <a:rPr lang="en-US" sz="3200" b="1" dirty="0">
                <a:solidFill>
                  <a:srgbClr val="000000"/>
                </a:solidFill>
              </a:rPr>
              <a:t> se </a:t>
            </a:r>
            <a:r>
              <a:rPr lang="en-US" sz="3200" b="1" dirty="0" err="1">
                <a:solidFill>
                  <a:srgbClr val="000000"/>
                </a:solidFill>
              </a:rPr>
              <a:t>može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odupreti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pobediti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greh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jedino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moćnim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delovanjem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u="sng" dirty="0" smtClean="0">
                <a:solidFill>
                  <a:srgbClr val="000000"/>
                </a:solidFill>
              </a:rPr>
              <a:t>t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rećeg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</a:rPr>
              <a:t>lica</a:t>
            </a:r>
            <a:r>
              <a:rPr lang="en-US" sz="3200" b="1" u="sng" dirty="0">
                <a:solidFill>
                  <a:srgbClr val="000000"/>
                </a:solidFill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</a:rPr>
              <a:t>Božanstva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koje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će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doći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sa </a:t>
            </a:r>
            <a:r>
              <a:rPr lang="en-US" sz="3200" b="1" dirty="0" err="1" smtClean="0">
                <a:solidFill>
                  <a:srgbClr val="000000"/>
                </a:solidFill>
              </a:rPr>
              <a:t>neizmenjenom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silom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err="1">
                <a:solidFill>
                  <a:srgbClr val="000000"/>
                </a:solidFill>
              </a:rPr>
              <a:t>punini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božanske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moći</a:t>
            </a:r>
            <a:r>
              <a:rPr lang="en-US" sz="3200" b="1" dirty="0">
                <a:solidFill>
                  <a:srgbClr val="000000"/>
                </a:solidFill>
              </a:rPr>
              <a:t>” </a:t>
            </a:r>
            <a:r>
              <a:rPr lang="en-US" sz="3200" b="1" dirty="0" smtClean="0">
                <a:solidFill>
                  <a:srgbClr val="000000"/>
                </a:solidFill>
              </a:rPr>
              <a:t>(</a:t>
            </a:r>
            <a:r>
              <a:rPr lang="sr-Latn-RS" sz="3200" b="1" i="1" dirty="0" smtClean="0">
                <a:solidFill>
                  <a:srgbClr val="000000"/>
                </a:solidFill>
              </a:rPr>
              <a:t>Čežnja vekova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>
                <a:solidFill>
                  <a:srgbClr val="000000"/>
                </a:solidFill>
              </a:rPr>
              <a:t>671, 1898).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2794000"/>
            <a:ext cx="9931400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Kada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ji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narod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istra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uje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Pisma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eljom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da </a:t>
            </a:r>
            <a:r>
              <a:rPr lang="en-US" sz="3200" b="1" dirty="0" err="1" smtClean="0">
                <a:solidFill>
                  <a:srgbClr val="000000"/>
                </a:solidFill>
              </a:rPr>
              <a:t>sazna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</a:t>
            </a:r>
            <a:r>
              <a:rPr lang="sr-Latn-RS" sz="3200" b="1" dirty="0" smtClean="0">
                <a:solidFill>
                  <a:srgbClr val="000000"/>
                </a:solidFill>
              </a:rPr>
              <a:t>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istina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u="sng" dirty="0" err="1">
                <a:solidFill>
                  <a:srgbClr val="000000"/>
                </a:solidFill>
              </a:rPr>
              <a:t>Isus</a:t>
            </a:r>
            <a:r>
              <a:rPr lang="en-US" sz="3200" b="1" u="sng" dirty="0">
                <a:solidFill>
                  <a:srgbClr val="000000"/>
                </a:solidFill>
              </a:rPr>
              <a:t> je </a:t>
            </a:r>
            <a:r>
              <a:rPr lang="en-US" sz="3200" b="1" u="sng" dirty="0" err="1">
                <a:solidFill>
                  <a:srgbClr val="000000"/>
                </a:solidFill>
              </a:rPr>
              <a:t>prisutan</a:t>
            </a:r>
            <a:r>
              <a:rPr lang="en-US" sz="3200" b="1" u="sng" dirty="0">
                <a:solidFill>
                  <a:srgbClr val="000000"/>
                </a:solidFill>
              </a:rPr>
              <a:t> u </a:t>
            </a:r>
            <a:r>
              <a:rPr lang="en-US" sz="3200" b="1" u="sng" dirty="0" err="1">
                <a:solidFill>
                  <a:srgbClr val="000000"/>
                </a:solidFill>
              </a:rPr>
              <a:t>osobi</a:t>
            </a:r>
            <a:r>
              <a:rPr lang="en-US" sz="3200" b="1" u="sng" dirty="0">
                <a:solidFill>
                  <a:srgbClr val="000000"/>
                </a:solidFill>
              </a:rPr>
              <a:t> </a:t>
            </a:r>
            <a:r>
              <a:rPr lang="sr-Latn-RS" sz="3200" b="1" u="sng" dirty="0" smtClean="0">
                <a:solidFill>
                  <a:srgbClr val="000000"/>
                </a:solidFill>
              </a:rPr>
              <a:t>s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vog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</a:rPr>
              <a:t>predstavnika</a:t>
            </a:r>
            <a:r>
              <a:rPr lang="en-US" sz="3200" b="1" u="sng" dirty="0">
                <a:solidFill>
                  <a:srgbClr val="000000"/>
                </a:solidFill>
              </a:rPr>
              <a:t>, </a:t>
            </a:r>
            <a:r>
              <a:rPr lang="en-US" sz="3200" b="1" u="sng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u="sng" dirty="0" smtClean="0">
                <a:solidFill>
                  <a:srgbClr val="000000"/>
                </a:solidFill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</a:rPr>
              <a:t>o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err="1" smtClean="0">
                <a:solidFill>
                  <a:schemeClr val="tx1"/>
                </a:solidFill>
              </a:rPr>
              <a:t>ivljavaju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i </a:t>
            </a:r>
            <a:r>
              <a:rPr lang="en-US" sz="3200" b="1" dirty="0" err="1">
                <a:solidFill>
                  <a:schemeClr val="tx1"/>
                </a:solidFill>
              </a:rPr>
              <a:t>srca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onih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koji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ponizni</a:t>
            </a:r>
            <a:r>
              <a:rPr lang="en-US" sz="3200" b="1" dirty="0">
                <a:solidFill>
                  <a:schemeClr val="tx1"/>
                </a:solidFill>
              </a:rPr>
              <a:t> i </a:t>
            </a:r>
            <a:r>
              <a:rPr lang="en-US" sz="3200" b="1" dirty="0" err="1" smtClean="0">
                <a:solidFill>
                  <a:schemeClr val="tx1"/>
                </a:solidFill>
              </a:rPr>
              <a:t>skru</a:t>
            </a:r>
            <a:r>
              <a:rPr lang="sr-Latn-RS" sz="3200" b="1" dirty="0" smtClean="0">
                <a:solidFill>
                  <a:schemeClr val="tx1"/>
                </a:solidFill>
              </a:rPr>
              <a:t>š</a:t>
            </a:r>
            <a:r>
              <a:rPr lang="en-US" sz="3200" b="1" dirty="0" err="1" smtClean="0">
                <a:solidFill>
                  <a:schemeClr val="tx1"/>
                </a:solidFill>
              </a:rPr>
              <a:t>eni</a:t>
            </a:r>
            <a:r>
              <a:rPr lang="en-US" sz="3200" b="1" dirty="0">
                <a:solidFill>
                  <a:schemeClr val="tx1"/>
                </a:solidFill>
              </a:rPr>
              <a:t>” </a:t>
            </a:r>
            <a:r>
              <a:rPr lang="en-US" sz="3200" b="1" dirty="0">
                <a:solidFill>
                  <a:srgbClr val="000000"/>
                </a:solidFill>
              </a:rPr>
              <a:t>(12 </a:t>
            </a:r>
            <a:r>
              <a:rPr lang="sr-Latn-RS" sz="3200" b="1" i="1" dirty="0" smtClean="0">
                <a:solidFill>
                  <a:srgbClr val="000000"/>
                </a:solidFill>
              </a:rPr>
              <a:t>Rukopisi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>
                <a:solidFill>
                  <a:srgbClr val="000000"/>
                </a:solidFill>
              </a:rPr>
              <a:t>145, 1898).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4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778000"/>
            <a:ext cx="9486900" cy="4584700"/>
          </a:xfrm>
        </p:spPr>
        <p:txBody>
          <a:bodyPr>
            <a:noAutofit/>
          </a:bodyPr>
          <a:lstStyle/>
          <a:p>
            <a:pPr marL="0" lvl="1" indent="0">
              <a:spcBef>
                <a:spcPts val="2000"/>
              </a:spcBef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smtClean="0">
                <a:solidFill>
                  <a:srgbClr val="000000"/>
                </a:solidFill>
              </a:rPr>
              <a:t>Ute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itelj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ko</a:t>
            </a:r>
            <a:r>
              <a:rPr lang="sr-Latn-RS" sz="3200" b="1" dirty="0" smtClean="0">
                <a:solidFill>
                  <a:srgbClr val="000000"/>
                </a:solidFill>
              </a:rPr>
              <a:t>je</a:t>
            </a:r>
            <a:r>
              <a:rPr lang="en-US" sz="3200" b="1" dirty="0" smtClean="0">
                <a:solidFill>
                  <a:srgbClr val="000000"/>
                </a:solidFill>
              </a:rPr>
              <a:t>g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sr-Latn-RS" sz="3200" b="1" dirty="0">
                <a:solidFill>
                  <a:srgbClr val="000000"/>
                </a:solidFill>
              </a:rPr>
              <a:t>H</a:t>
            </a:r>
            <a:r>
              <a:rPr lang="en-US" sz="3200" b="1" dirty="0" err="1" smtClean="0">
                <a:solidFill>
                  <a:srgbClr val="000000"/>
                </a:solidFill>
              </a:rPr>
              <a:t>rist</a:t>
            </a:r>
            <a:r>
              <a:rPr lang="sr-Latn-RS" sz="3200" b="1" dirty="0" smtClean="0">
                <a:solidFill>
                  <a:srgbClr val="000000"/>
                </a:solidFill>
              </a:rPr>
              <a:t>os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obe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err="1" smtClean="0">
                <a:solidFill>
                  <a:srgbClr val="000000"/>
                </a:solidFill>
              </a:rPr>
              <a:t>ao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će </a:t>
            </a:r>
            <a:r>
              <a:rPr lang="en-US" sz="3200" b="1" dirty="0" err="1" smtClean="0">
                <a:solidFill>
                  <a:srgbClr val="000000"/>
                </a:solidFill>
              </a:rPr>
              <a:t>po</a:t>
            </a:r>
            <a:r>
              <a:rPr lang="sr-Latn-RS" sz="3200" b="1" dirty="0" smtClean="0">
                <a:solidFill>
                  <a:srgbClr val="000000"/>
                </a:solidFill>
              </a:rPr>
              <a:t>slati </a:t>
            </a:r>
            <a:r>
              <a:rPr lang="en-US" sz="3200" b="1" dirty="0" err="1" smtClean="0">
                <a:solidFill>
                  <a:srgbClr val="000000"/>
                </a:solidFill>
              </a:rPr>
              <a:t>posle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va</a:t>
            </a:r>
            <a:r>
              <a:rPr lang="en-US" sz="3200" b="1" dirty="0" err="1" smtClean="0">
                <a:solidFill>
                  <a:srgbClr val="000000"/>
                </a:solidFill>
              </a:rPr>
              <a:t>znesenja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nebo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smtClean="0">
                <a:solidFill>
                  <a:srgbClr val="000000"/>
                </a:solidFill>
              </a:rPr>
              <a:t>je</a:t>
            </a:r>
            <a:r>
              <a:rPr lang="sr-Latn-RS" sz="3200" b="1" dirty="0" smtClean="0">
                <a:solidFill>
                  <a:srgbClr val="000000"/>
                </a:solidFill>
              </a:rPr>
              <a:t>ste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Duh u </a:t>
            </a:r>
            <a:r>
              <a:rPr lang="en-US" sz="3200" b="1" dirty="0" err="1">
                <a:solidFill>
                  <a:srgbClr val="000000"/>
                </a:solidFill>
              </a:rPr>
              <a:t>svoj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punini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Bo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anstva</a:t>
            </a:r>
            <a:r>
              <a:rPr lang="en-US" sz="3200" b="1" dirty="0" smtClean="0">
                <a:solidFill>
                  <a:srgbClr val="000000"/>
                </a:solidFill>
              </a:rPr>
              <a:t>... </a:t>
            </a: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dirty="0" err="1">
                <a:solidFill>
                  <a:srgbClr val="000000"/>
                </a:solidFill>
              </a:rPr>
              <a:t>nebeskom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ima </a:t>
            </a:r>
            <a:r>
              <a:rPr lang="en-US" sz="3200" b="1" dirty="0" smtClean="0">
                <a:solidFill>
                  <a:srgbClr val="000000"/>
                </a:solidFill>
              </a:rPr>
              <a:t>tri </a:t>
            </a:r>
            <a:r>
              <a:rPr lang="sr-Latn-RS" sz="3200" b="1" dirty="0" err="1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ive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osobe</a:t>
            </a:r>
            <a:r>
              <a:rPr lang="en-US" sz="3200" b="1" dirty="0">
                <a:solidFill>
                  <a:srgbClr val="000000"/>
                </a:solidFill>
              </a:rPr>
              <a:t>; u </a:t>
            </a:r>
            <a:r>
              <a:rPr lang="en-US" sz="3200" b="1" dirty="0" err="1">
                <a:solidFill>
                  <a:srgbClr val="000000"/>
                </a:solidFill>
              </a:rPr>
              <a:t>ime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ov</a:t>
            </a:r>
            <a:r>
              <a:rPr lang="sr-Latn-R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 smtClean="0">
                <a:solidFill>
                  <a:srgbClr val="000000"/>
                </a:solidFill>
              </a:rPr>
              <a:t> tri </a:t>
            </a:r>
            <a:r>
              <a:rPr lang="en-US" sz="3200" b="1" dirty="0" err="1" smtClean="0">
                <a:solidFill>
                  <a:srgbClr val="000000"/>
                </a:solidFill>
              </a:rPr>
              <a:t>velik</a:t>
            </a:r>
            <a:r>
              <a:rPr lang="sr-Latn-R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sil</a:t>
            </a:r>
            <a:r>
              <a:rPr lang="sr-Latn-R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– </a:t>
            </a:r>
            <a:r>
              <a:rPr lang="en-US" sz="3200" b="1" dirty="0" err="1">
                <a:solidFill>
                  <a:srgbClr val="000000"/>
                </a:solidFill>
              </a:rPr>
              <a:t>Oca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Sina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Svetoga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– </a:t>
            </a:r>
            <a:r>
              <a:rPr lang="en-US" sz="3200" b="1" dirty="0" err="1" smtClean="0">
                <a:solidFill>
                  <a:srgbClr val="000000"/>
                </a:solidFill>
              </a:rPr>
              <a:t>kr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tavaju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se </a:t>
            </a:r>
            <a:r>
              <a:rPr lang="en-US" sz="3200" b="1" dirty="0" err="1">
                <a:solidFill>
                  <a:srgbClr val="000000"/>
                </a:solidFill>
              </a:rPr>
              <a:t>oni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živom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verom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prihvate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H</a:t>
            </a:r>
            <a:r>
              <a:rPr lang="en-US" sz="3200" b="1" dirty="0" err="1" smtClean="0">
                <a:solidFill>
                  <a:srgbClr val="000000"/>
                </a:solidFill>
              </a:rPr>
              <a:t>rista</a:t>
            </a:r>
            <a:r>
              <a:rPr lang="en-US" sz="3200" b="1" dirty="0">
                <a:solidFill>
                  <a:srgbClr val="000000"/>
                </a:solidFill>
              </a:rPr>
              <a:t>; </a:t>
            </a:r>
            <a:r>
              <a:rPr lang="en-US" sz="3200" b="1" dirty="0" err="1" smtClean="0">
                <a:solidFill>
                  <a:srgbClr val="000000"/>
                </a:solidFill>
              </a:rPr>
              <a:t>ove</a:t>
            </a:r>
            <a:r>
              <a:rPr lang="sr-Latn-R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tri </a:t>
            </a:r>
            <a:r>
              <a:rPr lang="en-US" sz="3200" b="1" dirty="0" err="1" smtClean="0">
                <a:solidFill>
                  <a:srgbClr val="000000"/>
                </a:solidFill>
              </a:rPr>
              <a:t>sile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će </a:t>
            </a:r>
            <a:r>
              <a:rPr lang="en-US" sz="3200" b="1" dirty="0" smtClean="0">
                <a:solidFill>
                  <a:srgbClr val="000000"/>
                </a:solidFill>
              </a:rPr>
              <a:t>s</a:t>
            </a:r>
            <a:r>
              <a:rPr lang="sr-Latn-RS" sz="3200" b="1" dirty="0" smtClean="0">
                <a:solidFill>
                  <a:srgbClr val="000000"/>
                </a:solidFill>
              </a:rPr>
              <a:t>a</a:t>
            </a:r>
            <a:r>
              <a:rPr lang="en-US" sz="3200" b="1" dirty="0" err="1" smtClean="0">
                <a:solidFill>
                  <a:srgbClr val="000000"/>
                </a:solidFill>
              </a:rPr>
              <a:t>ra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err="1" smtClean="0">
                <a:solidFill>
                  <a:srgbClr val="000000"/>
                </a:solidFill>
              </a:rPr>
              <a:t>ivati</a:t>
            </a:r>
            <a:r>
              <a:rPr lang="en-US" sz="3200" b="1" dirty="0" smtClean="0">
                <a:solidFill>
                  <a:srgbClr val="000000"/>
                </a:solidFill>
              </a:rPr>
              <a:t> s</a:t>
            </a:r>
            <a:r>
              <a:rPr lang="sr-Latn-RS" sz="3200" b="1" dirty="0" smtClean="0">
                <a:solidFill>
                  <a:srgbClr val="000000"/>
                </a:solidFill>
              </a:rPr>
              <a:t>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poslu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err="1" smtClean="0">
                <a:solidFill>
                  <a:srgbClr val="000000"/>
                </a:solidFill>
              </a:rPr>
              <a:t>nim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podanicima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Neba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err="1">
                <a:solidFill>
                  <a:srgbClr val="000000"/>
                </a:solidFill>
              </a:rPr>
              <a:t>njihovim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naporima</a:t>
            </a:r>
            <a:r>
              <a:rPr lang="en-US" sz="3200" b="1" dirty="0">
                <a:solidFill>
                  <a:srgbClr val="000000"/>
                </a:solidFill>
              </a:rPr>
              <a:t> da </a:t>
            </a:r>
            <a:r>
              <a:rPr lang="sr-Latn-RS" sz="3200" b="1" dirty="0" err="1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ive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novim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ivotom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sr-Latn-RS" sz="3200" b="1" dirty="0" err="1">
                <a:solidFill>
                  <a:srgbClr val="000000"/>
                </a:solidFill>
              </a:rPr>
              <a:t>H</a:t>
            </a:r>
            <a:r>
              <a:rPr lang="en-US" sz="3200" b="1" dirty="0" err="1" smtClean="0">
                <a:solidFill>
                  <a:srgbClr val="000000"/>
                </a:solidFill>
              </a:rPr>
              <a:t>ristu</a:t>
            </a:r>
            <a:r>
              <a:rPr lang="en-US" sz="3200" b="1" dirty="0">
                <a:solidFill>
                  <a:srgbClr val="000000"/>
                </a:solidFill>
              </a:rPr>
              <a:t>” </a:t>
            </a:r>
            <a:r>
              <a:rPr lang="en-US" sz="3200" b="1" dirty="0" smtClean="0">
                <a:solidFill>
                  <a:srgbClr val="000000"/>
                </a:solidFill>
              </a:rPr>
              <a:t>(</a:t>
            </a:r>
            <a:r>
              <a:rPr lang="sr-Latn-RS" sz="3200" b="1" i="1" dirty="0" smtClean="0">
                <a:solidFill>
                  <a:srgbClr val="000000"/>
                </a:solidFill>
              </a:rPr>
              <a:t>Posebna svedočanstva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sr-Latn-RS" sz="3200" b="1" dirty="0" smtClean="0">
                <a:solidFill>
                  <a:srgbClr val="000000"/>
                </a:solidFill>
              </a:rPr>
              <a:t>s</a:t>
            </a:r>
            <a:r>
              <a:rPr lang="en-US" sz="3200" b="1" dirty="0" err="1" smtClean="0">
                <a:solidFill>
                  <a:srgbClr val="000000"/>
                </a:solidFill>
              </a:rPr>
              <a:t>eri</a:t>
            </a:r>
            <a:r>
              <a:rPr lang="sr-Latn-RS" sz="3200" b="1" dirty="0" smtClean="0">
                <a:solidFill>
                  <a:srgbClr val="000000"/>
                </a:solidFill>
              </a:rPr>
              <a:t>ja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B, </a:t>
            </a:r>
            <a:r>
              <a:rPr lang="sr-Latn-RS" sz="3200" b="1" dirty="0" smtClean="0">
                <a:solidFill>
                  <a:srgbClr val="000000"/>
                </a:solidFill>
              </a:rPr>
              <a:t>br.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7, </a:t>
            </a:r>
            <a:r>
              <a:rPr lang="sr-Latn-RS" sz="3200" b="1" dirty="0" smtClean="0">
                <a:solidFill>
                  <a:srgbClr val="000000"/>
                </a:solidFill>
              </a:rPr>
              <a:t>str</a:t>
            </a:r>
            <a:r>
              <a:rPr lang="en-US" sz="3200" b="1" dirty="0" smtClean="0">
                <a:solidFill>
                  <a:srgbClr val="000000"/>
                </a:solidFill>
              </a:rPr>
              <a:t>. </a:t>
            </a:r>
            <a:r>
              <a:rPr lang="en-US" sz="3200" b="1" dirty="0">
                <a:solidFill>
                  <a:srgbClr val="000000"/>
                </a:solidFill>
              </a:rPr>
              <a:t>62-63, 1905).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5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1" y="1854200"/>
            <a:ext cx="9372600" cy="4699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Priroda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je </a:t>
            </a:r>
            <a:r>
              <a:rPr lang="en-US" sz="3200" b="1" dirty="0" err="1">
                <a:solidFill>
                  <a:srgbClr val="000000"/>
                </a:solidFill>
              </a:rPr>
              <a:t>misterija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>
                <a:solidFill>
                  <a:srgbClr val="000000"/>
                </a:solidFill>
              </a:rPr>
              <a:t>Ljudi</a:t>
            </a:r>
            <a:r>
              <a:rPr lang="en-US" sz="3200" b="1" dirty="0">
                <a:solidFill>
                  <a:srgbClr val="000000"/>
                </a:solidFill>
              </a:rPr>
              <a:t> je ne </a:t>
            </a:r>
            <a:r>
              <a:rPr lang="en-US" sz="3200" b="1" dirty="0" err="1">
                <a:solidFill>
                  <a:srgbClr val="000000"/>
                </a:solidFill>
              </a:rPr>
              <a:t>mogu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objasniti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zato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 err="1" smtClean="0">
                <a:solidFill>
                  <a:srgbClr val="000000"/>
                </a:solidFill>
              </a:rPr>
              <a:t>im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Gospod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 err="1" smtClean="0">
                <a:solidFill>
                  <a:srgbClr val="000000"/>
                </a:solidFill>
              </a:rPr>
              <a:t>nije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otkrio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>
                <a:solidFill>
                  <a:srgbClr val="000000"/>
                </a:solidFill>
              </a:rPr>
              <a:t>Ljudi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imaju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fantasti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na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gledi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ta </a:t>
            </a:r>
            <a:r>
              <a:rPr lang="en-US" sz="3200" b="1" dirty="0" err="1">
                <a:solidFill>
                  <a:srgbClr val="000000"/>
                </a:solidFill>
              </a:rPr>
              <a:t>mogu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da </a:t>
            </a:r>
            <a:r>
              <a:rPr lang="en-US" sz="3200" b="1" dirty="0" err="1" smtClean="0">
                <a:solidFill>
                  <a:srgbClr val="000000"/>
                </a:solidFill>
              </a:rPr>
              <a:t>stav</a:t>
            </a:r>
            <a:r>
              <a:rPr lang="sr-Latn-R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stihov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 err="1">
                <a:solidFill>
                  <a:srgbClr val="000000"/>
                </a:solidFill>
              </a:rPr>
              <a:t>iz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Biblije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zajedno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da stave </a:t>
            </a:r>
            <a:r>
              <a:rPr lang="en-US" sz="3200" b="1" dirty="0" err="1" smtClean="0">
                <a:solidFill>
                  <a:srgbClr val="000000"/>
                </a:solidFill>
              </a:rPr>
              <a:t>ljudsku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konstrukciju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njih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ali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prihvatanje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ovih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gledi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ta ne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 err="1" smtClean="0">
                <a:solidFill>
                  <a:srgbClr val="000000"/>
                </a:solidFill>
              </a:rPr>
              <a:t>oja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ati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crkvu</a:t>
            </a:r>
            <a:r>
              <a:rPr lang="en-US" sz="3200" b="1" dirty="0">
                <a:solidFill>
                  <a:srgbClr val="000000"/>
                </a:solidFill>
              </a:rPr>
              <a:t>. U </a:t>
            </a:r>
            <a:r>
              <a:rPr lang="en-US" sz="3200" b="1" dirty="0" err="1">
                <a:solidFill>
                  <a:srgbClr val="000000"/>
                </a:solidFill>
              </a:rPr>
              <a:t>pogledu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takvih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misterija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koje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duboke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ljudsko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shvatanje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sr-Latn-RS" sz="3200" b="1" dirty="0">
                <a:solidFill>
                  <a:srgbClr val="000000"/>
                </a:solidFill>
              </a:rPr>
              <a:t>ć</a:t>
            </a:r>
            <a:r>
              <a:rPr lang="en-US" sz="3200" b="1" dirty="0" err="1" smtClean="0">
                <a:solidFill>
                  <a:srgbClr val="000000"/>
                </a:solidFill>
              </a:rPr>
              <a:t>ut</a:t>
            </a:r>
            <a:r>
              <a:rPr lang="sr-Latn-RS" sz="3200" b="1" dirty="0" smtClean="0">
                <a:solidFill>
                  <a:srgbClr val="000000"/>
                </a:solidFill>
              </a:rPr>
              <a:t>a</a:t>
            </a:r>
            <a:r>
              <a:rPr lang="en-US" sz="3200" b="1" dirty="0" err="1" smtClean="0">
                <a:solidFill>
                  <a:srgbClr val="000000"/>
                </a:solidFill>
              </a:rPr>
              <a:t>nj</a:t>
            </a:r>
            <a:r>
              <a:rPr lang="sr-Latn-RS" sz="3200" b="1" dirty="0" smtClean="0">
                <a:solidFill>
                  <a:srgbClr val="000000"/>
                </a:solidFill>
              </a:rPr>
              <a:t>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zlato</a:t>
            </a:r>
            <a:r>
              <a:rPr lang="en-US" sz="3200" b="1" dirty="0">
                <a:solidFill>
                  <a:srgbClr val="000000"/>
                </a:solidFill>
              </a:rPr>
              <a:t>” (</a:t>
            </a:r>
            <a:r>
              <a:rPr lang="en-US" sz="3200" b="1" i="1" dirty="0" err="1" smtClean="0">
                <a:solidFill>
                  <a:srgbClr val="000000"/>
                </a:solidFill>
              </a:rPr>
              <a:t>Dela</a:t>
            </a:r>
            <a:r>
              <a:rPr lang="en-US" sz="3200" b="1" i="1" dirty="0" smtClean="0">
                <a:solidFill>
                  <a:srgbClr val="000000"/>
                </a:solidFill>
              </a:rPr>
              <a:t> </a:t>
            </a:r>
            <a:r>
              <a:rPr lang="sr-Latn-RS" sz="3200" b="1" i="1" dirty="0" smtClean="0">
                <a:solidFill>
                  <a:srgbClr val="000000"/>
                </a:solidFill>
              </a:rPr>
              <a:t>a</a:t>
            </a:r>
            <a:r>
              <a:rPr lang="en-US" sz="3200" b="1" i="1" dirty="0" err="1" smtClean="0">
                <a:solidFill>
                  <a:srgbClr val="000000"/>
                </a:solidFill>
              </a:rPr>
              <a:t>postolska</a:t>
            </a:r>
            <a:r>
              <a:rPr lang="en-US" sz="3200" b="1" dirty="0">
                <a:solidFill>
                  <a:srgbClr val="000000"/>
                </a:solidFill>
              </a:rPr>
              <a:t>, 52).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6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0" y="1968500"/>
            <a:ext cx="9461499" cy="4610100"/>
          </a:xfrm>
        </p:spPr>
        <p:txBody>
          <a:bodyPr>
            <a:noAutofit/>
          </a:bodyPr>
          <a:lstStyle/>
          <a:p>
            <a:pPr marL="0" lvl="1" indent="0">
              <a:spcBef>
                <a:spcPts val="2000"/>
              </a:spcBef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Va</a:t>
            </a:r>
            <a:r>
              <a:rPr lang="sr-Latn-RS" sz="3200" b="1" dirty="0" smtClean="0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 err="1">
                <a:solidFill>
                  <a:srgbClr val="000000"/>
                </a:solidFill>
              </a:rPr>
              <a:t>ideje</a:t>
            </a:r>
            <a:r>
              <a:rPr lang="en-US" sz="3200" b="1" dirty="0">
                <a:solidFill>
                  <a:srgbClr val="000000"/>
                </a:solidFill>
              </a:rPr>
              <a:t> o </a:t>
            </a:r>
            <a:r>
              <a:rPr lang="en-US" sz="3200" b="1" dirty="0" err="1">
                <a:solidFill>
                  <a:srgbClr val="000000"/>
                </a:solidFill>
              </a:rPr>
              <a:t>dva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predmeta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ste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spomenuli</a:t>
            </a:r>
            <a:r>
              <a:rPr lang="en-US" sz="3200" b="1" dirty="0">
                <a:solidFill>
                  <a:srgbClr val="000000"/>
                </a:solidFill>
              </a:rPr>
              <a:t> ne </a:t>
            </a:r>
            <a:r>
              <a:rPr lang="en-US" sz="3200" b="1" dirty="0" err="1">
                <a:solidFill>
                  <a:srgbClr val="000000"/>
                </a:solidFill>
              </a:rPr>
              <a:t>mogu</a:t>
            </a:r>
            <a:r>
              <a:rPr lang="en-US" sz="3200" b="1" dirty="0">
                <a:solidFill>
                  <a:srgbClr val="000000"/>
                </a:solidFill>
              </a:rPr>
              <a:t> da se </a:t>
            </a:r>
            <a:r>
              <a:rPr lang="en-US" sz="3200" b="1" dirty="0" err="1">
                <a:solidFill>
                  <a:srgbClr val="000000"/>
                </a:solidFill>
              </a:rPr>
              <a:t>usaglase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svetlo</a:t>
            </a:r>
            <a:r>
              <a:rPr lang="sr-Latn-RS" sz="3200" b="1" dirty="0" smtClean="0">
                <a:solidFill>
                  <a:srgbClr val="000000"/>
                </a:solidFill>
              </a:rPr>
              <a:t>šć</a:t>
            </a:r>
            <a:r>
              <a:rPr lang="en-US" sz="3200" b="1" dirty="0" smtClean="0">
                <a:solidFill>
                  <a:srgbClr val="000000"/>
                </a:solidFill>
              </a:rPr>
              <a:t>u </a:t>
            </a:r>
            <a:r>
              <a:rPr lang="en-US" sz="3200" b="1" dirty="0" err="1">
                <a:solidFill>
                  <a:srgbClr val="000000"/>
                </a:solidFill>
              </a:rPr>
              <a:t>koje</a:t>
            </a:r>
            <a:r>
              <a:rPr lang="en-US" sz="3200" b="1" dirty="0">
                <a:solidFill>
                  <a:srgbClr val="000000"/>
                </a:solidFill>
              </a:rPr>
              <a:t> mi je </a:t>
            </a:r>
            <a:r>
              <a:rPr lang="en-US" sz="3200" b="1" dirty="0" err="1">
                <a:solidFill>
                  <a:srgbClr val="000000"/>
                </a:solidFill>
              </a:rPr>
              <a:t>Gospod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dao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Priroda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Svetog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Duha</a:t>
            </a:r>
            <a:r>
              <a:rPr lang="en-US" sz="3200" b="1" dirty="0">
                <a:solidFill>
                  <a:srgbClr val="FF0000"/>
                </a:solidFill>
              </a:rPr>
              <a:t> je </a:t>
            </a:r>
            <a:r>
              <a:rPr lang="en-US" sz="3200" b="1" dirty="0" err="1">
                <a:solidFill>
                  <a:srgbClr val="FF0000"/>
                </a:solidFill>
              </a:rPr>
              <a:t>misterija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koja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nije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jasno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otkrivena</a:t>
            </a:r>
            <a:r>
              <a:rPr lang="en-US" sz="3200" b="1" dirty="0">
                <a:solidFill>
                  <a:srgbClr val="FF0000"/>
                </a:solidFill>
              </a:rPr>
              <a:t>, i vi je </a:t>
            </a:r>
            <a:r>
              <a:rPr lang="en-US" sz="3200" b="1" dirty="0" err="1">
                <a:solidFill>
                  <a:srgbClr val="FF0000"/>
                </a:solidFill>
              </a:rPr>
              <a:t>nikada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ne</a:t>
            </a:r>
            <a:r>
              <a:rPr lang="sr-Latn-RS" sz="3200" b="1" dirty="0" smtClean="0">
                <a:solidFill>
                  <a:srgbClr val="FF0000"/>
                </a:solidFill>
              </a:rPr>
              <a:t>ć</a:t>
            </a:r>
            <a:r>
              <a:rPr lang="en-US" sz="3200" b="1" dirty="0" err="1" smtClean="0">
                <a:solidFill>
                  <a:srgbClr val="FF0000"/>
                </a:solidFill>
              </a:rPr>
              <a:t>ete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mo</a:t>
            </a:r>
            <a:r>
              <a:rPr lang="sr-Latn-RS" sz="3200" b="1" dirty="0" smtClean="0">
                <a:solidFill>
                  <a:srgbClr val="FF0000"/>
                </a:solidFill>
              </a:rPr>
              <a:t>ć</a:t>
            </a:r>
            <a:r>
              <a:rPr lang="en-US" sz="3200" b="1" dirty="0" smtClean="0">
                <a:solidFill>
                  <a:srgbClr val="FF0000"/>
                </a:solidFill>
              </a:rPr>
              <a:t>i </a:t>
            </a:r>
            <a:r>
              <a:rPr lang="en-US" sz="3200" b="1" dirty="0" err="1">
                <a:solidFill>
                  <a:srgbClr val="FF0000"/>
                </a:solidFill>
              </a:rPr>
              <a:t>objasniti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drugima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zato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err="1">
                <a:solidFill>
                  <a:srgbClr val="FF0000"/>
                </a:solidFill>
              </a:rPr>
              <a:t>š</a:t>
            </a:r>
            <a:r>
              <a:rPr lang="en-US" sz="3200" b="1" dirty="0" smtClean="0">
                <a:solidFill>
                  <a:srgbClr val="FF0000"/>
                </a:solidFill>
              </a:rPr>
              <a:t>to </a:t>
            </a:r>
            <a:r>
              <a:rPr lang="sr-Latn-RS" sz="3200" b="1" dirty="0" smtClean="0">
                <a:solidFill>
                  <a:srgbClr val="FF0000"/>
                </a:solidFill>
              </a:rPr>
              <a:t>vam </a:t>
            </a:r>
            <a:r>
              <a:rPr lang="en-US" sz="3200" b="1" dirty="0" err="1" smtClean="0">
                <a:solidFill>
                  <a:srgbClr val="FF0000"/>
                </a:solidFill>
              </a:rPr>
              <a:t>Gospod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to </a:t>
            </a:r>
            <a:r>
              <a:rPr lang="en-US" sz="3200" b="1" dirty="0" err="1">
                <a:solidFill>
                  <a:srgbClr val="FF0000"/>
                </a:solidFill>
              </a:rPr>
              <a:t>nije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otkrio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Vi </a:t>
            </a:r>
            <a:r>
              <a:rPr lang="en-US" sz="3200" b="1" dirty="0" err="1" smtClean="0">
                <a:solidFill>
                  <a:srgbClr val="000000"/>
                </a:solidFill>
              </a:rPr>
              <a:t>mo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err="1" smtClean="0">
                <a:solidFill>
                  <a:srgbClr val="000000"/>
                </a:solidFill>
              </a:rPr>
              <a:t>ete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prikupiti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neke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tekstove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</a:t>
            </a:r>
            <a:r>
              <a:rPr lang="sr-Latn-RS" sz="3200" b="1" dirty="0" smtClean="0">
                <a:solidFill>
                  <a:srgbClr val="000000"/>
                </a:solidFill>
              </a:rPr>
              <a:t>z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Pisma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staviti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njih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svoju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konstrukciju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ali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njihova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primena</a:t>
            </a:r>
            <a:r>
              <a:rPr lang="en-US" sz="3200" b="1" dirty="0" smtClean="0">
                <a:solidFill>
                  <a:srgbClr val="000000"/>
                </a:solidFill>
              </a:rPr>
              <a:t> ne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 err="1">
                <a:solidFill>
                  <a:srgbClr val="000000"/>
                </a:solidFill>
              </a:rPr>
              <a:t>biti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ispravna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>
                <a:solidFill>
                  <a:srgbClr val="000000"/>
                </a:solidFill>
              </a:rPr>
              <a:t>Ekspozicija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kojoj</a:t>
            </a:r>
            <a:r>
              <a:rPr lang="en-US" sz="3200" b="1" dirty="0">
                <a:solidFill>
                  <a:srgbClr val="000000"/>
                </a:solidFill>
              </a:rPr>
              <a:t> vi </a:t>
            </a:r>
            <a:r>
              <a:rPr lang="en-US" sz="3200" b="1" dirty="0" err="1">
                <a:solidFill>
                  <a:srgbClr val="000000"/>
                </a:solidFill>
              </a:rPr>
              <a:t>ustanovljavate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svoju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poziciju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nije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ispravna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4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00" y="1701800"/>
            <a:ext cx="9690100" cy="4686300"/>
          </a:xfrm>
        </p:spPr>
        <p:txBody>
          <a:bodyPr>
            <a:noAutofit/>
          </a:bodyPr>
          <a:lstStyle/>
          <a:p>
            <a:pPr marL="0" lvl="1" indent="0">
              <a:spcBef>
                <a:spcPts val="2000"/>
              </a:spcBef>
              <a:buNone/>
            </a:pPr>
            <a:r>
              <a:rPr lang="en-US" sz="3200" b="1" dirty="0">
                <a:solidFill>
                  <a:schemeClr val="tx1"/>
                </a:solidFill>
              </a:rPr>
              <a:t>Vi </a:t>
            </a:r>
            <a:r>
              <a:rPr lang="en-US" sz="3200" b="1" dirty="0" err="1" smtClean="0">
                <a:solidFill>
                  <a:schemeClr val="tx1"/>
                </a:solidFill>
              </a:rPr>
              <a:t>mo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err="1" smtClean="0">
                <a:solidFill>
                  <a:schemeClr val="tx1"/>
                </a:solidFill>
              </a:rPr>
              <a:t>ete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ubediti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neke</a:t>
            </a:r>
            <a:r>
              <a:rPr lang="en-US" sz="3200" b="1" dirty="0">
                <a:solidFill>
                  <a:schemeClr val="tx1"/>
                </a:solidFill>
              </a:rPr>
              <a:t> da </a:t>
            </a:r>
            <a:r>
              <a:rPr lang="en-US" sz="3200" b="1" dirty="0" err="1">
                <a:solidFill>
                  <a:schemeClr val="tx1"/>
                </a:solidFill>
              </a:rPr>
              <a:t>prihvate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va</a:t>
            </a:r>
            <a:r>
              <a:rPr lang="sr-Latn-RS" sz="3200" b="1" dirty="0" smtClean="0">
                <a:solidFill>
                  <a:schemeClr val="tx1"/>
                </a:solidFill>
              </a:rPr>
              <a:t>š</a:t>
            </a:r>
            <a:r>
              <a:rPr lang="en-US" sz="3200" b="1" dirty="0" smtClean="0">
                <a:solidFill>
                  <a:schemeClr val="tx1"/>
                </a:solidFill>
              </a:rPr>
              <a:t>a </a:t>
            </a:r>
            <a:r>
              <a:rPr lang="en-US" sz="3200" b="1" dirty="0" err="1" smtClean="0">
                <a:solidFill>
                  <a:schemeClr val="tx1"/>
                </a:solidFill>
              </a:rPr>
              <a:t>obja</a:t>
            </a:r>
            <a:r>
              <a:rPr lang="sr-Latn-RS" sz="3200" b="1" dirty="0" smtClean="0">
                <a:solidFill>
                  <a:schemeClr val="tx1"/>
                </a:solidFill>
              </a:rPr>
              <a:t>š</a:t>
            </a:r>
            <a:r>
              <a:rPr lang="en-US" sz="3200" b="1" dirty="0" err="1" smtClean="0">
                <a:solidFill>
                  <a:schemeClr val="tx1"/>
                </a:solidFill>
              </a:rPr>
              <a:t>njenja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ali</a:t>
            </a:r>
            <a:r>
              <a:rPr lang="en-US" sz="3200" b="1" dirty="0">
                <a:solidFill>
                  <a:schemeClr val="tx1"/>
                </a:solidFill>
              </a:rPr>
              <a:t> vi </a:t>
            </a:r>
            <a:r>
              <a:rPr lang="en-US" sz="3200" b="1" dirty="0" err="1">
                <a:solidFill>
                  <a:schemeClr val="tx1"/>
                </a:solidFill>
              </a:rPr>
              <a:t>im</a:t>
            </a:r>
            <a:r>
              <a:rPr lang="en-US" sz="3200" b="1" dirty="0">
                <a:solidFill>
                  <a:schemeClr val="tx1"/>
                </a:solidFill>
              </a:rPr>
              <a:t> time ne </a:t>
            </a:r>
            <a:r>
              <a:rPr lang="sr-Latn-RS" sz="3200" b="1" dirty="0" err="1">
                <a:solidFill>
                  <a:schemeClr val="tx1"/>
                </a:solidFill>
              </a:rPr>
              <a:t>č</a:t>
            </a:r>
            <a:r>
              <a:rPr lang="en-US" sz="3200" b="1" dirty="0" err="1" smtClean="0">
                <a:solidFill>
                  <a:schemeClr val="tx1"/>
                </a:solidFill>
              </a:rPr>
              <a:t>inite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nikakvo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dobro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niti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oni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prihva</a:t>
            </a:r>
            <a:r>
              <a:rPr lang="sr-Latn-RS" sz="3200" b="1" dirty="0" smtClean="0">
                <a:solidFill>
                  <a:schemeClr val="tx1"/>
                </a:solidFill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</a:rPr>
              <a:t>aju</a:t>
            </a:r>
            <a:r>
              <a:rPr lang="sr-Latn-RS" sz="3200" b="1" dirty="0" smtClean="0">
                <a:solidFill>
                  <a:schemeClr val="tx1"/>
                </a:solidFill>
              </a:rPr>
              <a:t>ć</a:t>
            </a:r>
            <a:r>
              <a:rPr lang="en-US" sz="3200" b="1" dirty="0" smtClean="0">
                <a:solidFill>
                  <a:schemeClr val="tx1"/>
                </a:solidFill>
              </a:rPr>
              <a:t>i </a:t>
            </a:r>
            <a:r>
              <a:rPr lang="en-US" sz="3200" b="1" dirty="0" err="1" smtClean="0">
                <a:solidFill>
                  <a:schemeClr val="tx1"/>
                </a:solidFill>
              </a:rPr>
              <a:t>va</a:t>
            </a:r>
            <a:r>
              <a:rPr lang="sr-Latn-RS" sz="3200" b="1" dirty="0" smtClean="0">
                <a:solidFill>
                  <a:schemeClr val="tx1"/>
                </a:solidFill>
              </a:rPr>
              <a:t>š</a:t>
            </a:r>
            <a:r>
              <a:rPr lang="en-US" sz="3200" b="1" dirty="0" smtClean="0">
                <a:solidFill>
                  <a:schemeClr val="tx1"/>
                </a:solidFill>
              </a:rPr>
              <a:t>a </a:t>
            </a:r>
            <a:r>
              <a:rPr lang="en-US" sz="3200" b="1" dirty="0" err="1" smtClean="0">
                <a:solidFill>
                  <a:schemeClr val="tx1"/>
                </a:solidFill>
              </a:rPr>
              <a:t>gledi</a:t>
            </a:r>
            <a:r>
              <a:rPr lang="sr-Latn-RS" sz="3200" b="1" dirty="0" smtClean="0">
                <a:solidFill>
                  <a:schemeClr val="tx1"/>
                </a:solidFill>
              </a:rPr>
              <a:t>š</a:t>
            </a:r>
            <a:r>
              <a:rPr lang="en-US" sz="3200" b="1" dirty="0" err="1" smtClean="0">
                <a:solidFill>
                  <a:schemeClr val="tx1"/>
                </a:solidFill>
              </a:rPr>
              <a:t>ta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osposobljeni</a:t>
            </a:r>
            <a:r>
              <a:rPr lang="en-US" sz="3200" b="1" dirty="0">
                <a:solidFill>
                  <a:schemeClr val="tx1"/>
                </a:solidFill>
              </a:rPr>
              <a:t> da 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err="1" smtClean="0">
                <a:solidFill>
                  <a:schemeClr val="tx1"/>
                </a:solidFill>
              </a:rPr>
              <a:t>ine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drugima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dobro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r>
              <a:rPr lang="sr-Latn-RS" sz="3200" b="1" dirty="0" smtClean="0">
                <a:solidFill>
                  <a:schemeClr val="tx1"/>
                </a:solidFill>
              </a:rPr>
              <a:t>.</a:t>
            </a:r>
            <a:r>
              <a:rPr lang="en-U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Za</a:t>
            </a:r>
            <a:r>
              <a:rPr lang="en-US" sz="3200" b="1" dirty="0">
                <a:solidFill>
                  <a:srgbClr val="FF0000"/>
                </a:solidFill>
              </a:rPr>
              <a:t> vas </a:t>
            </a:r>
            <a:r>
              <a:rPr lang="en-US" sz="3200" b="1" dirty="0" err="1">
                <a:solidFill>
                  <a:srgbClr val="FF0000"/>
                </a:solidFill>
              </a:rPr>
              <a:t>nije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bitno</a:t>
            </a:r>
            <a:r>
              <a:rPr lang="en-US" sz="3200" b="1" dirty="0">
                <a:solidFill>
                  <a:srgbClr val="FF0000"/>
                </a:solidFill>
              </a:rPr>
              <a:t> da </a:t>
            </a:r>
            <a:r>
              <a:rPr lang="en-US" sz="3200" b="1" dirty="0" err="1">
                <a:solidFill>
                  <a:srgbClr val="FF0000"/>
                </a:solidFill>
              </a:rPr>
              <a:t>znate</a:t>
            </a:r>
            <a:r>
              <a:rPr lang="en-US" sz="3200" b="1" dirty="0">
                <a:solidFill>
                  <a:srgbClr val="FF0000"/>
                </a:solidFill>
              </a:rPr>
              <a:t> i da </a:t>
            </a:r>
            <a:r>
              <a:rPr lang="en-US" sz="3200" b="1" dirty="0" err="1" smtClean="0">
                <a:solidFill>
                  <a:srgbClr val="FF0000"/>
                </a:solidFill>
              </a:rPr>
              <a:t>mo</a:t>
            </a:r>
            <a:r>
              <a:rPr lang="sr-Latn-RS" sz="3200" b="1" dirty="0" smtClean="0">
                <a:solidFill>
                  <a:srgbClr val="FF0000"/>
                </a:solidFill>
              </a:rPr>
              <a:t>ž</a:t>
            </a:r>
            <a:r>
              <a:rPr lang="en-US" sz="3200" b="1" dirty="0" err="1" smtClean="0">
                <a:solidFill>
                  <a:srgbClr val="FF0000"/>
                </a:solidFill>
              </a:rPr>
              <a:t>ete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sr-Latn-RS" sz="3200" b="1" dirty="0" smtClean="0">
                <a:solidFill>
                  <a:srgbClr val="FF0000"/>
                </a:solidFill>
              </a:rPr>
              <a:t>da </a:t>
            </a:r>
            <a:r>
              <a:rPr lang="en-US" sz="3200" b="1" dirty="0" err="1" smtClean="0">
                <a:solidFill>
                  <a:srgbClr val="FF0000"/>
                </a:solidFill>
              </a:rPr>
              <a:t>defini</a:t>
            </a:r>
            <a:r>
              <a:rPr lang="sr-Latn-RS" sz="3200" b="1" dirty="0" smtClean="0">
                <a:solidFill>
                  <a:srgbClr val="FF0000"/>
                </a:solidFill>
              </a:rPr>
              <a:t>šete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sr-Latn-RS" sz="3200" b="1" dirty="0">
                <a:solidFill>
                  <a:srgbClr val="FF0000"/>
                </a:solidFill>
              </a:rPr>
              <a:t>š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sr-Latn-RS" sz="3200" b="1" dirty="0" smtClean="0">
                <a:solidFill>
                  <a:srgbClr val="FF0000"/>
                </a:solidFill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je </a:t>
            </a:r>
            <a:r>
              <a:rPr lang="en-US" sz="3200" b="1" dirty="0" err="1">
                <a:solidFill>
                  <a:srgbClr val="FF0000"/>
                </a:solidFill>
              </a:rPr>
              <a:t>Sveti</a:t>
            </a:r>
            <a:r>
              <a:rPr lang="en-US" sz="3200" b="1" dirty="0">
                <a:solidFill>
                  <a:srgbClr val="FF0000"/>
                </a:solidFill>
              </a:rPr>
              <a:t> Duh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r>
              <a:rPr lang="sr-Latn-RS" sz="3200" b="1" dirty="0" smtClean="0">
                <a:solidFill>
                  <a:srgbClr val="FF0000"/>
                </a:solidFill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Postoje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mnoge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misterije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koje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ja</a:t>
            </a:r>
            <a:r>
              <a:rPr lang="en-US" sz="3200" b="1" dirty="0">
                <a:solidFill>
                  <a:srgbClr val="FF0000"/>
                </a:solidFill>
              </a:rPr>
              <a:t> ne </a:t>
            </a:r>
            <a:r>
              <a:rPr lang="en-US" sz="3200" b="1" dirty="0" err="1" smtClean="0">
                <a:solidFill>
                  <a:srgbClr val="FF0000"/>
                </a:solidFill>
              </a:rPr>
              <a:t>tra</a:t>
            </a:r>
            <a:r>
              <a:rPr lang="sr-Latn-RS" sz="3200" b="1" dirty="0" smtClean="0">
                <a:solidFill>
                  <a:srgbClr val="FF0000"/>
                </a:solidFill>
              </a:rPr>
              <a:t>ž</a:t>
            </a:r>
            <a:r>
              <a:rPr lang="en-US" sz="3200" b="1" dirty="0" err="1" smtClean="0">
                <a:solidFill>
                  <a:srgbClr val="FF0000"/>
                </a:solidFill>
              </a:rPr>
              <a:t>im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da </a:t>
            </a:r>
            <a:r>
              <a:rPr lang="en-US" sz="3200" b="1" dirty="0" err="1" smtClean="0">
                <a:solidFill>
                  <a:srgbClr val="FF0000"/>
                </a:solidFill>
              </a:rPr>
              <a:t>razumem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ili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objasnim</a:t>
            </a:r>
            <a:r>
              <a:rPr lang="en-US" sz="3200" b="1" dirty="0">
                <a:solidFill>
                  <a:srgbClr val="FF0000"/>
                </a:solidFill>
              </a:rPr>
              <a:t>. U </a:t>
            </a:r>
            <a:r>
              <a:rPr lang="en-US" sz="3200" b="1" dirty="0" err="1">
                <a:solidFill>
                  <a:srgbClr val="FF0000"/>
                </a:solidFill>
              </a:rPr>
              <a:t>pogledu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nekih</a:t>
            </a:r>
            <a:r>
              <a:rPr lang="en-US" sz="3200" b="1" dirty="0">
                <a:solidFill>
                  <a:srgbClr val="FF0000"/>
                </a:solidFill>
              </a:rPr>
              <a:t> od </a:t>
            </a:r>
            <a:r>
              <a:rPr lang="en-US" sz="3200" b="1" dirty="0" err="1">
                <a:solidFill>
                  <a:srgbClr val="FF0000"/>
                </a:solidFill>
              </a:rPr>
              <a:t>ovih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sr-Latn-RS" sz="3200" b="1" dirty="0" smtClean="0">
                <a:solidFill>
                  <a:srgbClr val="FF0000"/>
                </a:solidFill>
              </a:rPr>
              <a:t>ač</a:t>
            </a:r>
            <a:r>
              <a:rPr lang="en-US" sz="3200" b="1" dirty="0" smtClean="0">
                <a:solidFill>
                  <a:srgbClr val="FF0000"/>
                </a:solidFill>
              </a:rPr>
              <a:t>aka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sr-Latn-RS" sz="3200" b="1" dirty="0">
                <a:solidFill>
                  <a:srgbClr val="FF0000"/>
                </a:solidFill>
              </a:rPr>
              <a:t>ć</a:t>
            </a:r>
            <a:r>
              <a:rPr lang="en-US" sz="3200" b="1" dirty="0" err="1" smtClean="0">
                <a:solidFill>
                  <a:srgbClr val="FF0000"/>
                </a:solidFill>
              </a:rPr>
              <a:t>uta</a:t>
            </a:r>
            <a:r>
              <a:rPr lang="sr-Latn-RS" sz="3200" b="1" dirty="0" smtClean="0">
                <a:solidFill>
                  <a:srgbClr val="FF0000"/>
                </a:solidFill>
              </a:rPr>
              <a:t>nje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je </a:t>
            </a:r>
            <a:r>
              <a:rPr lang="en-US" sz="3200" b="1" dirty="0" err="1">
                <a:solidFill>
                  <a:srgbClr val="FF0000"/>
                </a:solidFill>
              </a:rPr>
              <a:t>zlato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</a:rPr>
              <a:t>Pobo</a:t>
            </a:r>
            <a:r>
              <a:rPr lang="sr-Latn-RS" sz="3200" b="1" dirty="0" smtClean="0">
                <a:solidFill>
                  <a:srgbClr val="FF0000"/>
                </a:solidFill>
              </a:rPr>
              <a:t>ž</a:t>
            </a:r>
            <a:r>
              <a:rPr lang="en-US" sz="3200" b="1" dirty="0" err="1" smtClean="0">
                <a:solidFill>
                  <a:srgbClr val="FF0000"/>
                </a:solidFill>
              </a:rPr>
              <a:t>nost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predanost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posve</a:t>
            </a:r>
            <a:r>
              <a:rPr lang="sr-Latn-RS" sz="3200" b="1" dirty="0" smtClean="0">
                <a:solidFill>
                  <a:srgbClr val="FF0000"/>
                </a:solidFill>
              </a:rPr>
              <a:t>ć</a:t>
            </a:r>
            <a:r>
              <a:rPr lang="en-US" sz="3200" b="1" dirty="0" err="1" smtClean="0">
                <a:solidFill>
                  <a:srgbClr val="FF0000"/>
                </a:solidFill>
              </a:rPr>
              <a:t>enje</a:t>
            </a:r>
            <a:r>
              <a:rPr lang="en-US" sz="3200" b="1" dirty="0" smtClean="0">
                <a:solidFill>
                  <a:srgbClr val="FF0000"/>
                </a:solidFill>
              </a:rPr>
              <a:t> du</a:t>
            </a:r>
            <a:r>
              <a:rPr lang="sr-Latn-RS" sz="3200" b="1" dirty="0" smtClean="0">
                <a:solidFill>
                  <a:srgbClr val="FF0000"/>
                </a:solidFill>
              </a:rPr>
              <a:t>š</a:t>
            </a: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tela</a:t>
            </a:r>
            <a:r>
              <a:rPr lang="en-US" sz="3200" b="1" dirty="0">
                <a:solidFill>
                  <a:srgbClr val="FF0000"/>
                </a:solidFill>
              </a:rPr>
              <a:t>, i </a:t>
            </a:r>
            <a:r>
              <a:rPr lang="en-US" sz="3200" b="1" dirty="0" err="1" smtClean="0">
                <a:solidFill>
                  <a:srgbClr val="FF0000"/>
                </a:solidFill>
              </a:rPr>
              <a:t>duha</a:t>
            </a:r>
            <a:r>
              <a:rPr lang="sr-Latn-R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smtClean="0">
                <a:solidFill>
                  <a:srgbClr val="FF0000"/>
                </a:solidFill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</a:rPr>
              <a:t>to </a:t>
            </a:r>
            <a:r>
              <a:rPr lang="en-US" sz="3200" b="1" dirty="0">
                <a:solidFill>
                  <a:srgbClr val="FF0000"/>
                </a:solidFill>
              </a:rPr>
              <a:t>je </a:t>
            </a:r>
            <a:r>
              <a:rPr lang="en-US" sz="3200" b="1" dirty="0" err="1" smtClean="0">
                <a:solidFill>
                  <a:srgbClr val="FF0000"/>
                </a:solidFill>
              </a:rPr>
              <a:t>su</a:t>
            </a:r>
            <a:r>
              <a:rPr lang="sr-Latn-RS" sz="3200" b="1" dirty="0" smtClean="0">
                <a:solidFill>
                  <a:srgbClr val="FF0000"/>
                </a:solidFill>
              </a:rPr>
              <a:t>š</a:t>
            </a:r>
            <a:r>
              <a:rPr lang="en-US" sz="3200" b="1" dirty="0" err="1" smtClean="0">
                <a:solidFill>
                  <a:srgbClr val="FF0000"/>
                </a:solidFill>
              </a:rPr>
              <a:t>tina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svega</a:t>
            </a:r>
            <a:r>
              <a:rPr lang="en-US" sz="3200" b="1" dirty="0">
                <a:solidFill>
                  <a:srgbClr val="FF0000"/>
                </a:solidFill>
              </a:rPr>
              <a:t>”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(4 </a:t>
            </a:r>
            <a:r>
              <a:rPr lang="sr-Latn-RS" sz="3200" b="1" i="1" smtClean="0">
                <a:solidFill>
                  <a:srgbClr val="000000"/>
                </a:solidFill>
              </a:rPr>
              <a:t>Rukopisi</a:t>
            </a:r>
            <a:r>
              <a:rPr lang="en-US" sz="3200" b="1" smtClean="0">
                <a:solidFill>
                  <a:srgbClr val="000000"/>
                </a:solidFill>
              </a:rPr>
              <a:t>, </a:t>
            </a:r>
            <a:r>
              <a:rPr lang="en-US" sz="3200" b="1" dirty="0">
                <a:solidFill>
                  <a:srgbClr val="000000"/>
                </a:solidFill>
              </a:rPr>
              <a:t>178-179, 1990).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1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736600"/>
            <a:ext cx="8496299" cy="561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O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smtClean="0">
                <a:solidFill>
                  <a:schemeClr val="tx1"/>
                </a:solidFill>
              </a:rPr>
              <a:t>i</a:t>
            </a:r>
            <a:r>
              <a:rPr lang="sr-Latn-RS" sz="3200" b="1" dirty="0" smtClean="0">
                <a:solidFill>
                  <a:schemeClr val="tx1"/>
                </a:solidFill>
              </a:rPr>
              <a:t>gledna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razlika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izme</a:t>
            </a:r>
            <a:r>
              <a:rPr lang="sr-Latn-RS" sz="3200" b="1" dirty="0" smtClean="0">
                <a:solidFill>
                  <a:schemeClr val="tx1"/>
                </a:solidFill>
              </a:rPr>
              <a:t>đ</a:t>
            </a:r>
            <a:r>
              <a:rPr lang="en-US" sz="3200" b="1" dirty="0" smtClean="0">
                <a:solidFill>
                  <a:schemeClr val="tx1"/>
                </a:solidFill>
              </a:rPr>
              <a:t>u </a:t>
            </a:r>
            <a:r>
              <a:rPr lang="en-US" sz="3200" b="1" dirty="0" err="1">
                <a:solidFill>
                  <a:schemeClr val="tx1"/>
                </a:solidFill>
              </a:rPr>
              <a:t>ove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dve</a:t>
            </a:r>
            <a:r>
              <a:rPr lang="en-US" sz="3200" b="1" dirty="0" smtClean="0">
                <a:solidFill>
                  <a:schemeClr val="tx1"/>
                </a:solidFill>
              </a:rPr>
              <a:t> re</a:t>
            </a:r>
            <a:r>
              <a:rPr lang="sr-Latn-RS" sz="3200" b="1" dirty="0" smtClean="0">
                <a:solidFill>
                  <a:schemeClr val="tx1"/>
                </a:solidFill>
              </a:rPr>
              <a:t>č</a:t>
            </a:r>
            <a:r>
              <a:rPr lang="en-US" sz="3200" b="1" dirty="0" smtClean="0">
                <a:solidFill>
                  <a:schemeClr val="tx1"/>
                </a:solidFill>
              </a:rPr>
              <a:t>i </a:t>
            </a:r>
            <a:r>
              <a:rPr lang="en-US" sz="3200" b="1" dirty="0">
                <a:solidFill>
                  <a:schemeClr val="tx1"/>
                </a:solidFill>
              </a:rPr>
              <a:t>je </a:t>
            </a:r>
            <a:r>
              <a:rPr lang="en-US" sz="3200" b="1" dirty="0" err="1">
                <a:solidFill>
                  <a:schemeClr val="tx1"/>
                </a:solidFill>
              </a:rPr>
              <a:t>najbolje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izra</a:t>
            </a:r>
            <a:r>
              <a:rPr lang="sr-Latn-RS" sz="3200" b="1" dirty="0" smtClean="0">
                <a:solidFill>
                  <a:schemeClr val="tx1"/>
                </a:solidFill>
              </a:rPr>
              <a:t>ž</a:t>
            </a:r>
            <a:r>
              <a:rPr lang="en-US" sz="3200" b="1" dirty="0" err="1" smtClean="0">
                <a:solidFill>
                  <a:schemeClr val="tx1"/>
                </a:solidFill>
              </a:rPr>
              <a:t>ena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u </a:t>
            </a:r>
            <a:r>
              <a:rPr lang="en-US" sz="3200" b="1" u="sng" dirty="0" smtClean="0">
                <a:solidFill>
                  <a:schemeClr val="tx1"/>
                </a:solidFill>
              </a:rPr>
              <a:t>Gala</a:t>
            </a:r>
            <a:r>
              <a:rPr lang="sr-Latn-RS" sz="3200" b="1" u="sng" dirty="0" smtClean="0">
                <a:solidFill>
                  <a:schemeClr val="tx1"/>
                </a:solidFill>
              </a:rPr>
              <a:t>tima</a:t>
            </a:r>
            <a:r>
              <a:rPr lang="en-US" sz="3200" b="1" u="sng" dirty="0" smtClean="0">
                <a:solidFill>
                  <a:schemeClr val="tx1"/>
                </a:solidFill>
              </a:rPr>
              <a:t> 1:</a:t>
            </a:r>
            <a:r>
              <a:rPr lang="sr-Latn-RS" sz="3200" b="1" u="sng" dirty="0" smtClean="0">
                <a:solidFill>
                  <a:schemeClr val="tx1"/>
                </a:solidFill>
              </a:rPr>
              <a:t>6</a:t>
            </a:r>
            <a:r>
              <a:rPr lang="en-US" sz="3200" b="1" u="sng" dirty="0" smtClean="0">
                <a:solidFill>
                  <a:schemeClr val="tx1"/>
                </a:solidFill>
              </a:rPr>
              <a:t>-</a:t>
            </a:r>
            <a:r>
              <a:rPr lang="sr-Latn-RS" sz="3200" b="1" u="sng" dirty="0" smtClean="0">
                <a:solidFill>
                  <a:schemeClr val="tx1"/>
                </a:solidFill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</a:rPr>
              <a:t>: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sr-Latn-RS" sz="3200" b="1" dirty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udim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se da se </a:t>
            </a:r>
            <a:r>
              <a:rPr lang="en-US" sz="3200" b="1" dirty="0" err="1">
                <a:solidFill>
                  <a:srgbClr val="000000"/>
                </a:solidFill>
              </a:rPr>
              <a:t>tako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odmah </a:t>
            </a:r>
            <a:r>
              <a:rPr lang="en-US" sz="3200" b="1" dirty="0" err="1" smtClean="0">
                <a:solidFill>
                  <a:srgbClr val="000000"/>
                </a:solidFill>
              </a:rPr>
              <a:t>odvra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ate </a:t>
            </a:r>
            <a:r>
              <a:rPr lang="en-US" sz="3200" b="1" dirty="0">
                <a:solidFill>
                  <a:srgbClr val="000000"/>
                </a:solidFill>
              </a:rPr>
              <a:t>od </a:t>
            </a:r>
            <a:r>
              <a:rPr lang="en-US" sz="3200" b="1" dirty="0" err="1">
                <a:solidFill>
                  <a:srgbClr val="000000"/>
                </a:solidFill>
              </a:rPr>
              <a:t>onoga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koji</a:t>
            </a:r>
            <a:r>
              <a:rPr lang="en-US" sz="3200" b="1" dirty="0">
                <a:solidFill>
                  <a:srgbClr val="000000"/>
                </a:solidFill>
              </a:rPr>
              <a:t> vas je </a:t>
            </a:r>
            <a:r>
              <a:rPr lang="en-US" sz="3200" b="1" dirty="0" err="1">
                <a:solidFill>
                  <a:srgbClr val="000000"/>
                </a:solidFill>
              </a:rPr>
              <a:t>pozvao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kroz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>
                <a:solidFill>
                  <a:srgbClr val="000000"/>
                </a:solidFill>
              </a:rPr>
              <a:t>H</a:t>
            </a:r>
            <a:r>
              <a:rPr lang="en-US" sz="3200" b="1" dirty="0" err="1" smtClean="0">
                <a:solidFill>
                  <a:srgbClr val="000000"/>
                </a:solidFill>
              </a:rPr>
              <a:t>ristov</a:t>
            </a:r>
            <a:r>
              <a:rPr lang="sr-Latn-RS" sz="3200" b="1" dirty="0" smtClean="0">
                <a:solidFill>
                  <a:srgbClr val="000000"/>
                </a:solidFill>
              </a:rPr>
              <a:t>om blagodaću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na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drugo</a:t>
            </a:r>
            <a:r>
              <a:rPr lang="en-US" sz="3200" b="1" dirty="0">
                <a:solidFill>
                  <a:srgbClr val="000000"/>
                </a:solidFill>
              </a:rPr>
              <a:t> [</a:t>
            </a:r>
            <a:r>
              <a:rPr lang="en-US" sz="3200" b="1" i="1" dirty="0" err="1">
                <a:solidFill>
                  <a:srgbClr val="000000"/>
                </a:solidFill>
              </a:rPr>
              <a:t>heteros</a:t>
            </a:r>
            <a:r>
              <a:rPr lang="en-US" sz="3200" b="1" dirty="0">
                <a:solidFill>
                  <a:srgbClr val="000000"/>
                </a:solidFill>
              </a:rPr>
              <a:t>] </a:t>
            </a:r>
            <a:r>
              <a:rPr lang="en-US" sz="3200" b="1" dirty="0" err="1" smtClean="0">
                <a:solidFill>
                  <a:srgbClr val="000000"/>
                </a:solidFill>
              </a:rPr>
              <a:t>evan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err="1" smtClean="0">
                <a:solidFill>
                  <a:srgbClr val="000000"/>
                </a:solidFill>
              </a:rPr>
              <a:t>elje</a:t>
            </a:r>
            <a:r>
              <a:rPr lang="en-US" sz="3200" b="1" dirty="0">
                <a:solidFill>
                  <a:srgbClr val="000000"/>
                </a:solidFill>
              </a:rPr>
              <a:t>; </a:t>
            </a:r>
            <a:r>
              <a:rPr lang="en-US" sz="3200" b="1" dirty="0" err="1">
                <a:solidFill>
                  <a:srgbClr val="000000"/>
                </a:solidFill>
              </a:rPr>
              <a:t>koje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ustvari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nije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drugo</a:t>
            </a:r>
            <a:r>
              <a:rPr lang="en-US" sz="3200" b="1" dirty="0">
                <a:solidFill>
                  <a:srgbClr val="000000"/>
                </a:solidFill>
              </a:rPr>
              <a:t> [</a:t>
            </a:r>
            <a:r>
              <a:rPr lang="en-US" sz="3200" b="1" i="1" dirty="0" err="1">
                <a:solidFill>
                  <a:srgbClr val="000000"/>
                </a:solidFill>
              </a:rPr>
              <a:t>allos</a:t>
            </a:r>
            <a:r>
              <a:rPr lang="en-US" sz="3200" b="1" dirty="0">
                <a:solidFill>
                  <a:srgbClr val="000000"/>
                </a:solidFill>
              </a:rPr>
              <a:t>]; </a:t>
            </a:r>
            <a:r>
              <a:rPr lang="en-US" sz="3200" b="1" dirty="0" err="1">
                <a:solidFill>
                  <a:srgbClr val="000000"/>
                </a:solidFill>
              </a:rPr>
              <a:t>nego</a:t>
            </a:r>
            <a:r>
              <a:rPr lang="en-US" sz="3200" b="1" dirty="0">
                <a:solidFill>
                  <a:srgbClr val="000000"/>
                </a:solidFill>
              </a:rPr>
              <a:t> vas </a:t>
            </a:r>
            <a:r>
              <a:rPr lang="en-US" sz="3200" b="1" dirty="0" err="1">
                <a:solidFill>
                  <a:srgbClr val="000000"/>
                </a:solidFill>
              </a:rPr>
              <a:t>samo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neki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zbunjuju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ho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>
                <a:solidFill>
                  <a:srgbClr val="000000"/>
                </a:solidFill>
              </a:rPr>
              <a:t>da </a:t>
            </a:r>
            <a:r>
              <a:rPr lang="en-US" sz="3200" b="1" dirty="0" err="1">
                <a:solidFill>
                  <a:srgbClr val="000000"/>
                </a:solidFill>
              </a:rPr>
              <a:t>iskrive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evan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err="1" smtClean="0">
                <a:solidFill>
                  <a:srgbClr val="000000"/>
                </a:solidFill>
              </a:rPr>
              <a:t>elje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H</a:t>
            </a:r>
            <a:r>
              <a:rPr lang="en-US" sz="3200" b="1" dirty="0" err="1" smtClean="0">
                <a:solidFill>
                  <a:srgbClr val="000000"/>
                </a:solidFill>
              </a:rPr>
              <a:t>ristovo</a:t>
            </a:r>
            <a:r>
              <a:rPr lang="en-US" sz="3200" b="1" dirty="0">
                <a:solidFill>
                  <a:srgbClr val="000000"/>
                </a:solidFill>
              </a:rPr>
              <a:t>.”</a:t>
            </a:r>
          </a:p>
          <a:p>
            <a:pPr marL="0" indent="0">
              <a:buNone/>
            </a:pP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Vid</a:t>
            </a:r>
            <a:r>
              <a:rPr lang="sr-Latn-RS" sz="3200" b="1" dirty="0" smtClean="0">
                <a:solidFill>
                  <a:srgbClr val="000000"/>
                </a:solidFill>
              </a:rPr>
              <a:t>eti i 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R. C. Trench, </a:t>
            </a:r>
            <a:r>
              <a:rPr lang="en-US" sz="3200" b="1" i="1" dirty="0">
                <a:solidFill>
                  <a:srgbClr val="000000"/>
                </a:solidFill>
              </a:rPr>
              <a:t>Synonyms of the New Testament</a:t>
            </a:r>
            <a:r>
              <a:rPr lang="en-US" sz="3200" b="1" dirty="0">
                <a:solidFill>
                  <a:srgbClr val="000000"/>
                </a:solidFill>
              </a:rPr>
              <a:t> (reprint; Baker, 2000), 357.</a:t>
            </a: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2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730250"/>
            <a:ext cx="8496299" cy="5670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Jo</a:t>
            </a:r>
            <a:r>
              <a:rPr lang="en-US" sz="3200" b="1" dirty="0" smtClean="0">
                <a:solidFill>
                  <a:srgbClr val="000000"/>
                </a:solidFill>
              </a:rPr>
              <a:t>van </a:t>
            </a:r>
            <a:r>
              <a:rPr lang="en-US" sz="3200" b="1" dirty="0">
                <a:solidFill>
                  <a:srgbClr val="000000"/>
                </a:solidFill>
              </a:rPr>
              <a:t>14:16 </a:t>
            </a:r>
            <a:r>
              <a:rPr lang="en-US" sz="3200" b="1" dirty="0" err="1">
                <a:solidFill>
                  <a:srgbClr val="000000"/>
                </a:solidFill>
              </a:rPr>
              <a:t>tako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ozna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ava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Svetog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Duha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Onoga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koji</a:t>
            </a:r>
            <a:r>
              <a:rPr lang="en-US" sz="3200" b="1" dirty="0">
                <a:solidFill>
                  <a:srgbClr val="000000"/>
                </a:solidFill>
              </a:rPr>
              <a:t> je </a:t>
            </a:r>
            <a:r>
              <a:rPr lang="en-US" sz="3200" b="1" dirty="0" err="1">
                <a:solidFill>
                  <a:schemeClr val="tx1"/>
                </a:solidFill>
              </a:rPr>
              <a:t>jednak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Isus</a:t>
            </a:r>
            <a:r>
              <a:rPr lang="sr-Latn-RS" sz="3200" b="1" dirty="0" smtClean="0">
                <a:solidFill>
                  <a:srgbClr val="000000"/>
                </a:solidFill>
              </a:rPr>
              <a:t>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H</a:t>
            </a:r>
            <a:r>
              <a:rPr lang="en-US" sz="3200" b="1" dirty="0" err="1" smtClean="0">
                <a:solidFill>
                  <a:srgbClr val="000000"/>
                </a:solidFill>
              </a:rPr>
              <a:t>ristu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i </a:t>
            </a:r>
            <a:r>
              <a:rPr lang="en-US" sz="3200" b="1" dirty="0" err="1">
                <a:solidFill>
                  <a:srgbClr val="000000"/>
                </a:solidFill>
              </a:rPr>
              <a:t>ko</a:t>
            </a:r>
            <a:r>
              <a:rPr lang="en-US" sz="3200" b="1" dirty="0">
                <a:solidFill>
                  <a:srgbClr val="000000"/>
                </a:solidFill>
              </a:rPr>
              <a:t> je </a:t>
            </a:r>
            <a:r>
              <a:rPr lang="en-US" sz="3200" b="1" dirty="0" err="1">
                <a:solidFill>
                  <a:srgbClr val="000000"/>
                </a:solidFill>
              </a:rPr>
              <a:t>iste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vrste</a:t>
            </a:r>
            <a:r>
              <a:rPr lang="en-US" sz="3200" b="1" dirty="0">
                <a:solidFill>
                  <a:srgbClr val="000000"/>
                </a:solidFill>
              </a:rPr>
              <a:t> i </a:t>
            </a:r>
            <a:r>
              <a:rPr lang="en-US" sz="3200" b="1" dirty="0" err="1">
                <a:solidFill>
                  <a:srgbClr val="000000"/>
                </a:solidFill>
              </a:rPr>
              <a:t>ranga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kao</a:t>
            </a:r>
            <a:r>
              <a:rPr lang="en-US" sz="3200" b="1" dirty="0">
                <a:solidFill>
                  <a:srgbClr val="000000"/>
                </a:solidFill>
              </a:rPr>
              <a:t> On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r-Latn-RS" sz="32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00"/>
                </a:solidFill>
              </a:rPr>
              <a:t>Va</a:t>
            </a:r>
            <a:r>
              <a:rPr lang="sr-Latn-RS" sz="3200" b="1" dirty="0" smtClean="0">
                <a:solidFill>
                  <a:srgbClr val="000000"/>
                </a:solidFill>
              </a:rPr>
              <a:t>ž</a:t>
            </a:r>
            <a:r>
              <a:rPr lang="en-US" sz="3200" b="1" dirty="0" smtClean="0">
                <a:solidFill>
                  <a:srgbClr val="000000"/>
                </a:solidFill>
              </a:rPr>
              <a:t>no </a:t>
            </a:r>
            <a:r>
              <a:rPr lang="en-US" sz="3200" b="1" dirty="0">
                <a:solidFill>
                  <a:srgbClr val="000000"/>
                </a:solidFill>
              </a:rPr>
              <a:t>je </a:t>
            </a:r>
            <a:r>
              <a:rPr lang="en-US" sz="3200" b="1" dirty="0" err="1">
                <a:solidFill>
                  <a:srgbClr val="000000"/>
                </a:solidFill>
              </a:rPr>
              <a:t>zapamtiti</a:t>
            </a:r>
            <a:r>
              <a:rPr lang="en-US" sz="3200" b="1" dirty="0">
                <a:solidFill>
                  <a:srgbClr val="000000"/>
                </a:solidFill>
              </a:rPr>
              <a:t> da </a:t>
            </a:r>
            <a:r>
              <a:rPr lang="en-US" sz="3200" b="1" dirty="0" err="1">
                <a:solidFill>
                  <a:srgbClr val="000000"/>
                </a:solidFill>
              </a:rPr>
              <a:t>Sveti</a:t>
            </a:r>
            <a:r>
              <a:rPr lang="en-US" sz="3200" b="1" dirty="0">
                <a:solidFill>
                  <a:srgbClr val="000000"/>
                </a:solidFill>
              </a:rPr>
              <a:t> Duh </a:t>
            </a:r>
            <a:r>
              <a:rPr lang="en-US" sz="3200" b="1" dirty="0" err="1">
                <a:solidFill>
                  <a:srgbClr val="000000"/>
                </a:solidFill>
              </a:rPr>
              <a:t>nije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sam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Isus</a:t>
            </a:r>
            <a:r>
              <a:rPr lang="en-US" sz="3200" b="1" dirty="0">
                <a:solidFill>
                  <a:srgbClr val="000000"/>
                </a:solidFill>
              </a:rPr>
              <a:t>. On je </a:t>
            </a:r>
            <a:r>
              <a:rPr lang="sr-Latn-RS" sz="3200" b="1" dirty="0" smtClean="0">
                <a:solidFill>
                  <a:srgbClr val="000000"/>
                </a:solidFill>
              </a:rPr>
              <a:t>po</a:t>
            </a:r>
            <a:r>
              <a:rPr lang="en-US" sz="3200" b="1" dirty="0" err="1" smtClean="0">
                <a:solidFill>
                  <a:srgbClr val="000000"/>
                </a:solidFill>
              </a:rPr>
              <a:t>sebna</a:t>
            </a:r>
            <a:r>
              <a:rPr lang="en-US" sz="3200" b="1" dirty="0" smtClean="0">
                <a:solidFill>
                  <a:srgbClr val="000000"/>
                </a:solidFill>
              </a:rPr>
              <a:t> li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nost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>
                <a:solidFill>
                  <a:srgbClr val="FF0000"/>
                </a:solidFill>
              </a:rPr>
              <a:t>On je </a:t>
            </a:r>
            <a:r>
              <a:rPr lang="sr-Latn-RS" sz="3200" b="1" dirty="0" smtClean="0">
                <a:solidFill>
                  <a:srgbClr val="FF0000"/>
                </a:solidFill>
              </a:rPr>
              <a:t>„</a:t>
            </a:r>
            <a:r>
              <a:rPr lang="en-US" sz="3200" b="1" dirty="0" err="1" smtClean="0">
                <a:solidFill>
                  <a:srgbClr val="FF0000"/>
                </a:solidFill>
              </a:rPr>
              <a:t>drugi</a:t>
            </a:r>
            <a:r>
              <a:rPr lang="en-US" sz="3200" b="1" dirty="0">
                <a:solidFill>
                  <a:srgbClr val="FF0000"/>
                </a:solidFill>
              </a:rPr>
              <a:t>.”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Latn-RS" sz="3200" b="1" dirty="0" smtClean="0">
                <a:solidFill>
                  <a:srgbClr val="000000"/>
                </a:solidFill>
              </a:rPr>
              <a:t>„</a:t>
            </a:r>
            <a:r>
              <a:rPr lang="en-US" sz="3200" b="1" dirty="0" err="1" smtClean="0">
                <a:solidFill>
                  <a:srgbClr val="000000"/>
                </a:solidFill>
              </a:rPr>
              <a:t>Sveti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Duh </a:t>
            </a:r>
            <a:r>
              <a:rPr lang="en-US" sz="3200" b="1" dirty="0" err="1" smtClean="0">
                <a:solidFill>
                  <a:srgbClr val="000000"/>
                </a:solidFill>
              </a:rPr>
              <a:t>kog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err="1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 err="1">
                <a:solidFill>
                  <a:srgbClr val="000000"/>
                </a:solidFill>
              </a:rPr>
              <a:t>Otac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poslati</a:t>
            </a:r>
            <a:r>
              <a:rPr lang="en-US" sz="3200" b="1" dirty="0">
                <a:solidFill>
                  <a:srgbClr val="000000"/>
                </a:solidFill>
              </a:rPr>
              <a:t> u </a:t>
            </a:r>
            <a:r>
              <a:rPr lang="en-US" sz="3200" b="1" dirty="0" err="1">
                <a:solidFill>
                  <a:srgbClr val="000000"/>
                </a:solidFill>
              </a:rPr>
              <a:t>moje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ime</a:t>
            </a:r>
            <a:r>
              <a:rPr lang="en-US" sz="3200" b="1" dirty="0">
                <a:solidFill>
                  <a:srgbClr val="000000"/>
                </a:solidFill>
              </a:rPr>
              <a:t>, On </a:t>
            </a:r>
            <a:r>
              <a:rPr lang="sr-Latn-RS" sz="3200" b="1" dirty="0" err="1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>
                <a:solidFill>
                  <a:srgbClr val="000000"/>
                </a:solidFill>
              </a:rPr>
              <a:t>vas </a:t>
            </a:r>
            <a:r>
              <a:rPr lang="en-US" sz="3200" b="1" dirty="0" err="1" smtClean="0">
                <a:solidFill>
                  <a:srgbClr val="000000"/>
                </a:solidFill>
              </a:rPr>
              <a:t>nau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err="1" smtClean="0">
                <a:solidFill>
                  <a:srgbClr val="000000"/>
                </a:solidFill>
              </a:rPr>
              <a:t>iti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sve</a:t>
            </a:r>
            <a:r>
              <a:rPr lang="en-US" sz="3200" b="1" dirty="0">
                <a:solidFill>
                  <a:srgbClr val="000000"/>
                </a:solidFill>
              </a:rPr>
              <a:t>, i </a:t>
            </a:r>
            <a:r>
              <a:rPr lang="en-US" sz="3200" b="1" dirty="0" smtClean="0">
                <a:solidFill>
                  <a:srgbClr val="000000"/>
                </a:solidFill>
              </a:rPr>
              <a:t>done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smtClean="0">
                <a:solidFill>
                  <a:srgbClr val="000000"/>
                </a:solidFill>
              </a:rPr>
              <a:t>e </a:t>
            </a:r>
            <a:r>
              <a:rPr lang="en-US" sz="3200" b="1" dirty="0">
                <a:solidFill>
                  <a:srgbClr val="000000"/>
                </a:solidFill>
              </a:rPr>
              <a:t>u </a:t>
            </a:r>
            <a:r>
              <a:rPr lang="en-US" sz="3200" b="1" dirty="0" smtClean="0">
                <a:solidFill>
                  <a:srgbClr val="000000"/>
                </a:solidFill>
              </a:rPr>
              <a:t>se</a:t>
            </a:r>
            <a:r>
              <a:rPr lang="sr-Latn-RS" sz="3200" b="1" dirty="0" smtClean="0">
                <a:solidFill>
                  <a:srgbClr val="000000"/>
                </a:solidFill>
              </a:rPr>
              <a:t>ć</a:t>
            </a:r>
            <a:r>
              <a:rPr lang="en-US" sz="3200" b="1" dirty="0" err="1" smtClean="0">
                <a:solidFill>
                  <a:srgbClr val="000000"/>
                </a:solidFill>
              </a:rPr>
              <a:t>anje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sve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sr-Latn-RS" sz="3200" b="1" dirty="0" err="1">
                <a:solidFill>
                  <a:srgbClr val="000000"/>
                </a:solidFill>
              </a:rPr>
              <a:t>š</a:t>
            </a:r>
            <a:r>
              <a:rPr lang="en-US" sz="3200" b="1" dirty="0" smtClean="0">
                <a:solidFill>
                  <a:srgbClr val="000000"/>
                </a:solidFill>
              </a:rPr>
              <a:t>to </a:t>
            </a:r>
            <a:r>
              <a:rPr lang="en-US" sz="3200" b="1" dirty="0" err="1">
                <a:solidFill>
                  <a:srgbClr val="000000"/>
                </a:solidFill>
              </a:rPr>
              <a:t>sam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vam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ja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rekao</a:t>
            </a:r>
            <a:r>
              <a:rPr lang="en-US" sz="3200" b="1" dirty="0">
                <a:solidFill>
                  <a:srgbClr val="000000"/>
                </a:solidFill>
              </a:rPr>
              <a:t>” </a:t>
            </a:r>
            <a:r>
              <a:rPr lang="en-US" sz="3200" b="1" dirty="0" smtClean="0">
                <a:solidFill>
                  <a:srgbClr val="000000"/>
                </a:solidFill>
              </a:rPr>
              <a:t>(</a:t>
            </a:r>
            <a:r>
              <a:rPr lang="sr-Latn-RS" sz="3200" b="1" dirty="0" smtClean="0">
                <a:solidFill>
                  <a:srgbClr val="000000"/>
                </a:solidFill>
              </a:rPr>
              <a:t>Jo</a:t>
            </a:r>
            <a:r>
              <a:rPr lang="en-US" sz="3200" b="1" dirty="0" smtClean="0">
                <a:solidFill>
                  <a:srgbClr val="000000"/>
                </a:solidFill>
              </a:rPr>
              <a:t>van</a:t>
            </a:r>
            <a:r>
              <a:rPr lang="sr-Latn-R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14:2</a:t>
            </a:r>
            <a:r>
              <a:rPr lang="sr-Latn-RS" sz="3200" b="1" dirty="0" smtClean="0">
                <a:solidFill>
                  <a:srgbClr val="000000"/>
                </a:solidFill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</a:rPr>
              <a:t>).</a:t>
            </a:r>
            <a:endParaRPr 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180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2292350"/>
            <a:ext cx="8496299" cy="2368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000000"/>
                </a:solidFill>
              </a:rPr>
              <a:t>Elen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sr-Latn-RS" sz="3200" b="1" dirty="0" smtClean="0">
                <a:solidFill>
                  <a:srgbClr val="000000"/>
                </a:solidFill>
              </a:rPr>
              <a:t>Vajt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to </a:t>
            </a:r>
            <a:r>
              <a:rPr lang="en-US" sz="3200" b="1" dirty="0" err="1" smtClean="0">
                <a:solidFill>
                  <a:srgbClr val="000000"/>
                </a:solidFill>
              </a:rPr>
              <a:t>potvr</a:t>
            </a:r>
            <a:r>
              <a:rPr lang="sr-Latn-RS" sz="3200" b="1" dirty="0" smtClean="0">
                <a:solidFill>
                  <a:srgbClr val="000000"/>
                </a:solidFill>
              </a:rPr>
              <a:t>đ</a:t>
            </a:r>
            <a:r>
              <a:rPr lang="en-US" sz="3200" b="1" dirty="0" err="1" smtClean="0">
                <a:solidFill>
                  <a:srgbClr val="000000"/>
                </a:solidFill>
              </a:rPr>
              <a:t>uje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isti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na</a:t>
            </a:r>
            <a:r>
              <a:rPr lang="sr-Latn-RS" sz="3200" b="1" dirty="0" smtClean="0">
                <a:solidFill>
                  <a:srgbClr val="000000"/>
                </a:solidFill>
              </a:rPr>
              <a:t>č</a:t>
            </a:r>
            <a:r>
              <a:rPr lang="en-US" sz="3200" b="1" dirty="0" smtClean="0">
                <a:solidFill>
                  <a:srgbClr val="000000"/>
                </a:solidFill>
              </a:rPr>
              <a:t>in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</a:p>
          <a:p>
            <a:pPr marL="0" indent="0">
              <a:buNone/>
            </a:pPr>
            <a:r>
              <a:rPr lang="sr-Latn-RS" sz="3200" dirty="0" smtClean="0">
                <a:solidFill>
                  <a:schemeClr val="tx1"/>
                </a:solidFill>
              </a:rPr>
              <a:t>„</a:t>
            </a:r>
            <a:r>
              <a:rPr lang="en-US" sz="3200" b="1" dirty="0" err="1" smtClean="0">
                <a:solidFill>
                  <a:schemeClr val="tx1"/>
                </a:solidFill>
              </a:rPr>
              <a:t>Sveti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Duh je </a:t>
            </a:r>
            <a:r>
              <a:rPr lang="en-US" sz="3200" b="1" dirty="0" err="1">
                <a:solidFill>
                  <a:schemeClr val="tx1"/>
                </a:solidFill>
              </a:rPr>
              <a:t>Utešitelj</a:t>
            </a:r>
            <a:r>
              <a:rPr lang="en-US" sz="3200" b="1" dirty="0">
                <a:solidFill>
                  <a:schemeClr val="tx1"/>
                </a:solidFill>
              </a:rPr>
              <a:t>, u </a:t>
            </a:r>
            <a:r>
              <a:rPr lang="en-US" sz="3200" b="1" dirty="0" err="1">
                <a:solidFill>
                  <a:schemeClr val="tx1"/>
                </a:solidFill>
              </a:rPr>
              <a:t>Hristovo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ime</a:t>
            </a:r>
            <a:r>
              <a:rPr lang="en-US" sz="3200" b="1" dirty="0">
                <a:solidFill>
                  <a:schemeClr val="tx1"/>
                </a:solidFill>
              </a:rPr>
              <a:t>. On </a:t>
            </a:r>
            <a:r>
              <a:rPr lang="en-US" sz="3200" b="1" dirty="0" smtClean="0">
                <a:solidFill>
                  <a:schemeClr val="tx1"/>
                </a:solidFill>
              </a:rPr>
              <a:t>o</a:t>
            </a:r>
            <a:r>
              <a:rPr lang="sr-Latn-RS" sz="3200" b="1" dirty="0" smtClean="0">
                <a:solidFill>
                  <a:schemeClr val="tx1"/>
                </a:solidFill>
              </a:rPr>
              <a:t>slik</a:t>
            </a:r>
            <a:r>
              <a:rPr lang="en-US" sz="3200" b="1" dirty="0" err="1" smtClean="0">
                <a:solidFill>
                  <a:schemeClr val="tx1"/>
                </a:solidFill>
              </a:rPr>
              <a:t>ava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Hrista</a:t>
            </a:r>
            <a:r>
              <a:rPr lang="en-US" sz="3200" b="1" dirty="0">
                <a:solidFill>
                  <a:schemeClr val="tx1"/>
                </a:solidFill>
              </a:rPr>
              <a:t>, a </a:t>
            </a:r>
            <a:r>
              <a:rPr lang="en-US" sz="3200" b="1" u="sng" dirty="0" err="1">
                <a:solidFill>
                  <a:schemeClr val="tx1"/>
                </a:solidFill>
              </a:rPr>
              <a:t>ipak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smtClean="0">
                <a:solidFill>
                  <a:schemeClr val="tx1"/>
                </a:solidFill>
              </a:rPr>
              <a:t>je</a:t>
            </a:r>
            <a:r>
              <a:rPr lang="sr-Latn-RS" sz="3200" b="1" u="sng" dirty="0" smtClean="0">
                <a:solidFill>
                  <a:schemeClr val="tx1"/>
                </a:solidFill>
              </a:rPr>
              <a:t> po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sebna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ličnost</a:t>
            </a:r>
            <a:r>
              <a:rPr lang="en-US" sz="3200" b="1" u="sng" dirty="0">
                <a:solidFill>
                  <a:schemeClr val="tx1"/>
                </a:solidFill>
              </a:rPr>
              <a:t>" </a:t>
            </a:r>
            <a:r>
              <a:rPr lang="en-US" sz="3200" b="1" dirty="0">
                <a:solidFill>
                  <a:schemeClr val="tx1"/>
                </a:solidFill>
              </a:rPr>
              <a:t>(20 </a:t>
            </a:r>
            <a:r>
              <a:rPr lang="sr-Latn-RS" sz="3200" b="1" i="1" dirty="0" smtClean="0">
                <a:solidFill>
                  <a:schemeClr val="tx1"/>
                </a:solidFill>
              </a:rPr>
              <a:t>Rukopisi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sr-Latn-RS" sz="3200" b="1" dirty="0" smtClean="0">
                <a:solidFill>
                  <a:schemeClr val="tx1"/>
                </a:solidFill>
              </a:rPr>
              <a:t>str</a:t>
            </a:r>
            <a:r>
              <a:rPr lang="en-US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>
                <a:solidFill>
                  <a:schemeClr val="tx1"/>
                </a:solidFill>
              </a:rPr>
              <a:t>324). </a:t>
            </a:r>
          </a:p>
        </p:txBody>
      </p:sp>
    </p:spTree>
    <p:extLst>
      <p:ext uri="{BB962C8B-B14F-4D97-AF65-F5344CB8AC3E}">
        <p14:creationId xmlns:p14="http://schemas.microsoft.com/office/powerpoint/2010/main" xmlns="" val="9619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1" y="952500"/>
            <a:ext cx="9080500" cy="558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r-Latn-RS" sz="3100" b="1" dirty="0" smtClean="0">
                <a:solidFill>
                  <a:srgbClr val="000000"/>
                </a:solidFill>
              </a:rPr>
              <a:t>„</a:t>
            </a:r>
            <a:r>
              <a:rPr lang="en-US" sz="3100" b="1" dirty="0" smtClean="0">
                <a:solidFill>
                  <a:srgbClr val="000000"/>
                </a:solidFill>
              </a:rPr>
              <a:t>Ute</a:t>
            </a:r>
            <a:r>
              <a:rPr lang="sr-Latn-RS" sz="3100" b="1" dirty="0" smtClean="0">
                <a:solidFill>
                  <a:srgbClr val="000000"/>
                </a:solidFill>
              </a:rPr>
              <a:t>š</a:t>
            </a:r>
            <a:r>
              <a:rPr lang="en-US" sz="3100" b="1" dirty="0" err="1" smtClean="0">
                <a:solidFill>
                  <a:srgbClr val="000000"/>
                </a:solidFill>
              </a:rPr>
              <a:t>itelj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 smtClean="0">
                <a:solidFill>
                  <a:srgbClr val="000000"/>
                </a:solidFill>
              </a:rPr>
              <a:t>ko</a:t>
            </a:r>
            <a:r>
              <a:rPr lang="sr-Latn-RS" sz="3100" b="1" dirty="0" smtClean="0">
                <a:solidFill>
                  <a:srgbClr val="000000"/>
                </a:solidFill>
              </a:rPr>
              <a:t>je</a:t>
            </a:r>
            <a:r>
              <a:rPr lang="en-US" sz="3100" b="1" dirty="0" smtClean="0">
                <a:solidFill>
                  <a:srgbClr val="000000"/>
                </a:solidFill>
              </a:rPr>
              <a:t>g </a:t>
            </a:r>
            <a:r>
              <a:rPr lang="en-US" sz="3100" b="1" dirty="0">
                <a:solidFill>
                  <a:srgbClr val="000000"/>
                </a:solidFill>
              </a:rPr>
              <a:t>je </a:t>
            </a:r>
            <a:r>
              <a:rPr lang="sr-Latn-RS" sz="3100" b="1" dirty="0">
                <a:solidFill>
                  <a:srgbClr val="000000"/>
                </a:solidFill>
              </a:rPr>
              <a:t>H</a:t>
            </a:r>
            <a:r>
              <a:rPr lang="en-US" sz="3100" b="1" dirty="0" err="1" smtClean="0">
                <a:solidFill>
                  <a:srgbClr val="000000"/>
                </a:solidFill>
              </a:rPr>
              <a:t>rist</a:t>
            </a:r>
            <a:r>
              <a:rPr lang="sr-Latn-RS" sz="3100" b="1" dirty="0" smtClean="0">
                <a:solidFill>
                  <a:srgbClr val="000000"/>
                </a:solidFill>
              </a:rPr>
              <a:t>os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 smtClean="0">
                <a:solidFill>
                  <a:srgbClr val="000000"/>
                </a:solidFill>
              </a:rPr>
              <a:t>obe</a:t>
            </a:r>
            <a:r>
              <a:rPr lang="sr-Latn-RS" sz="3100" b="1" dirty="0" smtClean="0">
                <a:solidFill>
                  <a:srgbClr val="000000"/>
                </a:solidFill>
              </a:rPr>
              <a:t>ć</a:t>
            </a:r>
            <a:r>
              <a:rPr lang="en-US" sz="3100" b="1" dirty="0" err="1" smtClean="0">
                <a:solidFill>
                  <a:srgbClr val="000000"/>
                </a:solidFill>
              </a:rPr>
              <a:t>ao</a:t>
            </a:r>
            <a:r>
              <a:rPr lang="sr-Latn-RS" sz="3100" b="1" dirty="0">
                <a:solidFill>
                  <a:srgbClr val="000000"/>
                </a:solidFill>
              </a:rPr>
              <a:t> </a:t>
            </a:r>
            <a:r>
              <a:rPr lang="sr-Latn-RS" sz="3100" b="1" dirty="0" smtClean="0">
                <a:solidFill>
                  <a:srgbClr val="000000"/>
                </a:solidFill>
              </a:rPr>
              <a:t>da će 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poslati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nakon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 smtClean="0">
                <a:solidFill>
                  <a:srgbClr val="000000"/>
                </a:solidFill>
              </a:rPr>
              <a:t>svog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uznesenja</a:t>
            </a:r>
            <a:r>
              <a:rPr lang="en-US" sz="3100" b="1" dirty="0">
                <a:solidFill>
                  <a:srgbClr val="000000"/>
                </a:solidFill>
              </a:rPr>
              <a:t>, je Duh u </a:t>
            </a:r>
            <a:r>
              <a:rPr lang="en-US" sz="3100" b="1" dirty="0" err="1">
                <a:solidFill>
                  <a:srgbClr val="000000"/>
                </a:solidFill>
              </a:rPr>
              <a:t>svoj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punini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smtClean="0">
                <a:solidFill>
                  <a:srgbClr val="000000"/>
                </a:solidFill>
              </a:rPr>
              <a:t>Bo</a:t>
            </a:r>
            <a:r>
              <a:rPr lang="sr-Latn-RS" sz="3100" b="1" dirty="0" smtClean="0">
                <a:solidFill>
                  <a:srgbClr val="000000"/>
                </a:solidFill>
              </a:rPr>
              <a:t>ž</a:t>
            </a:r>
            <a:r>
              <a:rPr lang="en-US" sz="3100" b="1" dirty="0" err="1" smtClean="0">
                <a:solidFill>
                  <a:srgbClr val="000000"/>
                </a:solidFill>
              </a:rPr>
              <a:t>anstva</a:t>
            </a:r>
            <a:r>
              <a:rPr lang="en-US" sz="3100" b="1" dirty="0">
                <a:solidFill>
                  <a:srgbClr val="000000"/>
                </a:solidFill>
              </a:rPr>
              <a:t>, </a:t>
            </a:r>
            <a:r>
              <a:rPr lang="en-US" sz="3100" b="1" dirty="0" err="1">
                <a:solidFill>
                  <a:srgbClr val="000000"/>
                </a:solidFill>
              </a:rPr>
              <a:t>koji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smtClean="0">
                <a:solidFill>
                  <a:srgbClr val="000000"/>
                </a:solidFill>
              </a:rPr>
              <a:t>manifest</a:t>
            </a:r>
            <a:r>
              <a:rPr lang="sr-Latn-RS" sz="3100" b="1" dirty="0" smtClean="0">
                <a:solidFill>
                  <a:srgbClr val="000000"/>
                </a:solidFill>
              </a:rPr>
              <a:t>uje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silu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milosti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prema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svima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koji</a:t>
            </a:r>
            <a:r>
              <a:rPr lang="en-US" sz="3100" b="1" dirty="0">
                <a:solidFill>
                  <a:srgbClr val="000000"/>
                </a:solidFill>
              </a:rPr>
              <a:t> prime i </a:t>
            </a:r>
            <a:r>
              <a:rPr lang="en-US" sz="3100" b="1" dirty="0" err="1" smtClean="0">
                <a:solidFill>
                  <a:srgbClr val="000000"/>
                </a:solidFill>
              </a:rPr>
              <a:t>veruju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>
                <a:solidFill>
                  <a:srgbClr val="000000"/>
                </a:solidFill>
              </a:rPr>
              <a:t>u </a:t>
            </a:r>
            <a:r>
              <a:rPr lang="sr-Latn-RS" sz="3100" b="1" dirty="0" smtClean="0">
                <a:solidFill>
                  <a:srgbClr val="000000"/>
                </a:solidFill>
              </a:rPr>
              <a:t>H</a:t>
            </a:r>
            <a:r>
              <a:rPr lang="en-US" sz="3100" b="1" dirty="0" err="1" smtClean="0">
                <a:solidFill>
                  <a:srgbClr val="000000"/>
                </a:solidFill>
              </a:rPr>
              <a:t>rista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kao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sr-Latn-RS" sz="3100" b="1" dirty="0" smtClean="0">
                <a:solidFill>
                  <a:srgbClr val="000000"/>
                </a:solidFill>
              </a:rPr>
              <a:t>lič</a:t>
            </a:r>
            <a:r>
              <a:rPr lang="en-US" sz="3100" b="1" dirty="0" err="1" smtClean="0">
                <a:solidFill>
                  <a:srgbClr val="000000"/>
                </a:solidFill>
              </a:rPr>
              <a:t>nog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sr-Latn-RS" sz="3100" b="1" dirty="0" smtClean="0">
                <a:solidFill>
                  <a:srgbClr val="000000"/>
                </a:solidFill>
              </a:rPr>
              <a:t>s</a:t>
            </a:r>
            <a:r>
              <a:rPr lang="en-US" sz="3100" b="1" dirty="0" err="1" smtClean="0">
                <a:solidFill>
                  <a:srgbClr val="000000"/>
                </a:solidFill>
              </a:rPr>
              <a:t>pasitelja</a:t>
            </a:r>
            <a:r>
              <a:rPr lang="en-US" sz="3100" b="1" dirty="0" smtClean="0">
                <a:solidFill>
                  <a:srgbClr val="000000"/>
                </a:solidFill>
              </a:rPr>
              <a:t>.</a:t>
            </a:r>
            <a:r>
              <a:rPr lang="sr-Latn-RS" sz="3100" b="1" dirty="0" smtClean="0">
                <a:solidFill>
                  <a:srgbClr val="000000"/>
                </a:solidFill>
              </a:rPr>
              <a:t>.</a:t>
            </a:r>
            <a:r>
              <a:rPr lang="en-US" sz="3100" b="1" dirty="0" smtClean="0">
                <a:solidFill>
                  <a:srgbClr val="000000"/>
                </a:solidFill>
              </a:rPr>
              <a:t>. </a:t>
            </a:r>
            <a:r>
              <a:rPr lang="en-US" sz="3100" b="1" dirty="0" err="1">
                <a:solidFill>
                  <a:srgbClr val="000000"/>
                </a:solidFill>
              </a:rPr>
              <a:t>Postoje</a:t>
            </a:r>
            <a:r>
              <a:rPr lang="en-US" sz="3100" b="1" dirty="0">
                <a:solidFill>
                  <a:srgbClr val="000000"/>
                </a:solidFill>
              </a:rPr>
              <a:t> tri </a:t>
            </a:r>
            <a:r>
              <a:rPr lang="sr-Latn-RS" sz="3100" b="1" dirty="0" err="1">
                <a:solidFill>
                  <a:srgbClr val="000000"/>
                </a:solidFill>
              </a:rPr>
              <a:t>ž</a:t>
            </a:r>
            <a:r>
              <a:rPr lang="en-US" sz="3100" b="1" dirty="0" err="1" smtClean="0">
                <a:solidFill>
                  <a:srgbClr val="000000"/>
                </a:solidFill>
              </a:rPr>
              <a:t>ive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osobe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nebeskog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smtClean="0">
                <a:solidFill>
                  <a:srgbClr val="000000"/>
                </a:solidFill>
              </a:rPr>
              <a:t>tri</a:t>
            </a:r>
            <a:r>
              <a:rPr lang="sr-Latn-RS" sz="3100" b="1" dirty="0" smtClean="0">
                <a:solidFill>
                  <a:srgbClr val="000000"/>
                </a:solidFill>
              </a:rPr>
              <a:t>j</a:t>
            </a:r>
            <a:r>
              <a:rPr lang="en-US" sz="3100" b="1" dirty="0" smtClean="0">
                <a:solidFill>
                  <a:srgbClr val="000000"/>
                </a:solidFill>
              </a:rPr>
              <a:t>a</a:t>
            </a:r>
            <a:r>
              <a:rPr lang="en-US" sz="3100" b="1" dirty="0">
                <a:solidFill>
                  <a:srgbClr val="000000"/>
                </a:solidFill>
              </a:rPr>
              <a:t>; </a:t>
            </a:r>
            <a:r>
              <a:rPr lang="sr-Latn-RS" sz="3100" b="1" dirty="0" smtClean="0">
                <a:solidFill>
                  <a:srgbClr val="000000"/>
                </a:solidFill>
              </a:rPr>
              <a:t>U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ime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ove</a:t>
            </a:r>
            <a:r>
              <a:rPr lang="en-US" sz="3100" b="1" dirty="0">
                <a:solidFill>
                  <a:srgbClr val="000000"/>
                </a:solidFill>
              </a:rPr>
              <a:t> tri </a:t>
            </a:r>
            <a:r>
              <a:rPr lang="en-US" sz="3100" b="1" dirty="0" err="1">
                <a:solidFill>
                  <a:srgbClr val="000000"/>
                </a:solidFill>
              </a:rPr>
              <a:t>velike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sile</a:t>
            </a:r>
            <a:r>
              <a:rPr lang="en-US" sz="3100" b="1" dirty="0">
                <a:solidFill>
                  <a:srgbClr val="000000"/>
                </a:solidFill>
              </a:rPr>
              <a:t>—</a:t>
            </a:r>
            <a:r>
              <a:rPr lang="en-US" sz="3100" b="1" dirty="0" err="1">
                <a:solidFill>
                  <a:srgbClr val="000000"/>
                </a:solidFill>
              </a:rPr>
              <a:t>Oca</a:t>
            </a:r>
            <a:r>
              <a:rPr lang="en-US" sz="3100" b="1" dirty="0">
                <a:solidFill>
                  <a:srgbClr val="000000"/>
                </a:solidFill>
              </a:rPr>
              <a:t>, </a:t>
            </a:r>
            <a:r>
              <a:rPr lang="en-US" sz="3100" b="1" dirty="0" err="1" smtClean="0">
                <a:solidFill>
                  <a:srgbClr val="000000"/>
                </a:solidFill>
              </a:rPr>
              <a:t>Sina</a:t>
            </a:r>
            <a:r>
              <a:rPr lang="sr-Latn-R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smtClean="0">
                <a:solidFill>
                  <a:srgbClr val="000000"/>
                </a:solidFill>
              </a:rPr>
              <a:t>i </a:t>
            </a:r>
            <a:r>
              <a:rPr lang="en-US" sz="3100" b="1" dirty="0" err="1" smtClean="0">
                <a:solidFill>
                  <a:srgbClr val="000000"/>
                </a:solidFill>
              </a:rPr>
              <a:t>Svetog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 smtClean="0">
                <a:solidFill>
                  <a:srgbClr val="000000"/>
                </a:solidFill>
              </a:rPr>
              <a:t>Duha</a:t>
            </a:r>
            <a:r>
              <a:rPr lang="sr-Latn-RS" sz="3100" b="1" dirty="0">
                <a:solidFill>
                  <a:srgbClr val="000000"/>
                </a:solidFill>
              </a:rPr>
              <a:t> </a:t>
            </a:r>
            <a:r>
              <a:rPr lang="sr-Latn-RS" sz="3100" b="1" dirty="0" smtClean="0">
                <a:solidFill>
                  <a:srgbClr val="000000"/>
                </a:solidFill>
              </a:rPr>
              <a:t>- </a:t>
            </a:r>
            <a:r>
              <a:rPr lang="en-US" sz="3100" b="1" dirty="0" err="1" smtClean="0">
                <a:solidFill>
                  <a:srgbClr val="000000"/>
                </a:solidFill>
              </a:rPr>
              <a:t>oni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koji</a:t>
            </a:r>
            <a:r>
              <a:rPr lang="en-US" sz="3100" b="1" dirty="0">
                <a:solidFill>
                  <a:srgbClr val="000000"/>
                </a:solidFill>
              </a:rPr>
              <a:t> prime </a:t>
            </a:r>
            <a:r>
              <a:rPr lang="sr-Latn-RS" sz="3100" b="1" dirty="0" smtClean="0">
                <a:solidFill>
                  <a:srgbClr val="000000"/>
                </a:solidFill>
              </a:rPr>
              <a:t>H</a:t>
            </a:r>
            <a:r>
              <a:rPr lang="en-US" sz="3100" b="1" dirty="0" err="1" smtClean="0">
                <a:solidFill>
                  <a:srgbClr val="000000"/>
                </a:solidFill>
              </a:rPr>
              <a:t>rista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sr-Latn-RS" sz="3100" b="1" dirty="0" err="1">
                <a:solidFill>
                  <a:srgbClr val="000000"/>
                </a:solidFill>
              </a:rPr>
              <a:t>ž</a:t>
            </a:r>
            <a:r>
              <a:rPr lang="en-US" sz="3100" b="1" dirty="0" err="1" smtClean="0">
                <a:solidFill>
                  <a:srgbClr val="000000"/>
                </a:solidFill>
              </a:rPr>
              <a:t>ivom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 smtClean="0">
                <a:solidFill>
                  <a:srgbClr val="000000"/>
                </a:solidFill>
              </a:rPr>
              <a:t>verom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su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 smtClean="0">
                <a:solidFill>
                  <a:srgbClr val="000000"/>
                </a:solidFill>
              </a:rPr>
              <a:t>kr</a:t>
            </a:r>
            <a:r>
              <a:rPr lang="sr-Latn-RS" sz="3100" b="1" dirty="0" smtClean="0">
                <a:solidFill>
                  <a:srgbClr val="000000"/>
                </a:solidFill>
              </a:rPr>
              <a:t>š</a:t>
            </a:r>
            <a:r>
              <a:rPr lang="en-US" sz="3100" b="1" dirty="0" err="1" smtClean="0">
                <a:solidFill>
                  <a:srgbClr val="000000"/>
                </a:solidFill>
              </a:rPr>
              <a:t>teni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>
                <a:solidFill>
                  <a:srgbClr val="000000"/>
                </a:solidFill>
              </a:rPr>
              <a:t>i </a:t>
            </a:r>
            <a:r>
              <a:rPr lang="en-US" sz="3100" b="1" dirty="0" err="1">
                <a:solidFill>
                  <a:srgbClr val="000000"/>
                </a:solidFill>
              </a:rPr>
              <a:t>ove</a:t>
            </a:r>
            <a:r>
              <a:rPr lang="en-US" sz="3100" b="1" dirty="0">
                <a:solidFill>
                  <a:srgbClr val="000000"/>
                </a:solidFill>
              </a:rPr>
              <a:t> tri </a:t>
            </a:r>
            <a:r>
              <a:rPr lang="en-US" sz="3100" b="1" dirty="0" err="1">
                <a:solidFill>
                  <a:srgbClr val="000000"/>
                </a:solidFill>
              </a:rPr>
              <a:t>sile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sr-Latn-RS" sz="3100" b="1" dirty="0" err="1">
                <a:solidFill>
                  <a:srgbClr val="000000"/>
                </a:solidFill>
              </a:rPr>
              <a:t>ć</a:t>
            </a:r>
            <a:r>
              <a:rPr lang="en-US" sz="3100" b="1" dirty="0" smtClean="0">
                <a:solidFill>
                  <a:srgbClr val="000000"/>
                </a:solidFill>
              </a:rPr>
              <a:t>e </a:t>
            </a:r>
            <a:r>
              <a:rPr lang="sr-Latn-RS" sz="3100" b="1" dirty="0" smtClean="0">
                <a:solidFill>
                  <a:srgbClr val="000000"/>
                </a:solidFill>
              </a:rPr>
              <a:t>sarađiva</a:t>
            </a:r>
            <a:r>
              <a:rPr lang="en-US" sz="3100" b="1" dirty="0" err="1" smtClean="0">
                <a:solidFill>
                  <a:srgbClr val="000000"/>
                </a:solidFill>
              </a:rPr>
              <a:t>ti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sa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 smtClean="0">
                <a:solidFill>
                  <a:srgbClr val="000000"/>
                </a:solidFill>
              </a:rPr>
              <a:t>po</a:t>
            </a:r>
            <a:r>
              <a:rPr lang="sr-Latn-RS" sz="3100" b="1" dirty="0" smtClean="0">
                <a:solidFill>
                  <a:srgbClr val="000000"/>
                </a:solidFill>
              </a:rPr>
              <a:t>s</a:t>
            </a:r>
            <a:r>
              <a:rPr lang="en-US" sz="3100" b="1" dirty="0" err="1" smtClean="0">
                <a:solidFill>
                  <a:srgbClr val="000000"/>
                </a:solidFill>
              </a:rPr>
              <a:t>lu</a:t>
            </a:r>
            <a:r>
              <a:rPr lang="sr-Latn-RS" sz="3100" b="1" dirty="0" smtClean="0">
                <a:solidFill>
                  <a:srgbClr val="000000"/>
                </a:solidFill>
              </a:rPr>
              <a:t>š</a:t>
            </a:r>
            <a:r>
              <a:rPr lang="en-US" sz="3100" b="1" dirty="0" err="1" smtClean="0">
                <a:solidFill>
                  <a:srgbClr val="000000"/>
                </a:solidFill>
              </a:rPr>
              <a:t>nim</a:t>
            </a:r>
            <a:r>
              <a:rPr lang="en-US" sz="3100" b="1" dirty="0" smtClean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podanicima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neba</a:t>
            </a:r>
            <a:r>
              <a:rPr lang="en-US" sz="3100" b="1" dirty="0">
                <a:solidFill>
                  <a:srgbClr val="000000"/>
                </a:solidFill>
              </a:rPr>
              <a:t> u </a:t>
            </a:r>
            <a:r>
              <a:rPr lang="en-US" sz="3100" b="1" dirty="0" err="1">
                <a:solidFill>
                  <a:srgbClr val="000000"/>
                </a:solidFill>
              </a:rPr>
              <a:t>njihovom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naporu</a:t>
            </a:r>
            <a:r>
              <a:rPr lang="en-US" sz="3100" b="1" dirty="0">
                <a:solidFill>
                  <a:srgbClr val="000000"/>
                </a:solidFill>
              </a:rPr>
              <a:t> da </a:t>
            </a:r>
            <a:r>
              <a:rPr lang="sr-Latn-RS" sz="3100" b="1" spc="-20" dirty="0" err="1">
                <a:solidFill>
                  <a:srgbClr val="000000"/>
                </a:solidFill>
              </a:rPr>
              <a:t>ž</a:t>
            </a:r>
            <a:r>
              <a:rPr lang="en-US" sz="3100" b="1" spc="-20" dirty="0" err="1" smtClean="0">
                <a:solidFill>
                  <a:srgbClr val="000000"/>
                </a:solidFill>
              </a:rPr>
              <a:t>ive</a:t>
            </a:r>
            <a:r>
              <a:rPr lang="en-US" sz="3100" b="1" spc="-20" dirty="0" smtClean="0">
                <a:solidFill>
                  <a:srgbClr val="000000"/>
                </a:solidFill>
              </a:rPr>
              <a:t> </a:t>
            </a:r>
            <a:r>
              <a:rPr lang="en-US" sz="3100" b="1" spc="-20" dirty="0" err="1">
                <a:solidFill>
                  <a:srgbClr val="000000"/>
                </a:solidFill>
              </a:rPr>
              <a:t>novi</a:t>
            </a:r>
            <a:r>
              <a:rPr lang="en-US" sz="3100" b="1" spc="-20" dirty="0">
                <a:solidFill>
                  <a:srgbClr val="000000"/>
                </a:solidFill>
              </a:rPr>
              <a:t> </a:t>
            </a:r>
            <a:r>
              <a:rPr lang="sr-Latn-RS" sz="3100" b="1" spc="-20" dirty="0" err="1">
                <a:solidFill>
                  <a:srgbClr val="000000"/>
                </a:solidFill>
              </a:rPr>
              <a:t>ž</a:t>
            </a:r>
            <a:r>
              <a:rPr lang="en-US" sz="3100" b="1" spc="-20" dirty="0" err="1" smtClean="0">
                <a:solidFill>
                  <a:srgbClr val="000000"/>
                </a:solidFill>
              </a:rPr>
              <a:t>ivot</a:t>
            </a:r>
            <a:r>
              <a:rPr lang="en-US" sz="3100" b="1" spc="-20" dirty="0" smtClean="0">
                <a:solidFill>
                  <a:srgbClr val="000000"/>
                </a:solidFill>
              </a:rPr>
              <a:t> </a:t>
            </a:r>
            <a:r>
              <a:rPr lang="en-US" sz="3100" b="1" spc="-20" dirty="0">
                <a:solidFill>
                  <a:srgbClr val="000000"/>
                </a:solidFill>
              </a:rPr>
              <a:t>u </a:t>
            </a:r>
            <a:r>
              <a:rPr lang="sr-Latn-RS" sz="3100" b="1" spc="-20" dirty="0" err="1">
                <a:solidFill>
                  <a:srgbClr val="000000"/>
                </a:solidFill>
              </a:rPr>
              <a:t>H</a:t>
            </a:r>
            <a:r>
              <a:rPr lang="en-US" sz="3100" b="1" spc="-20" dirty="0" err="1" smtClean="0">
                <a:solidFill>
                  <a:srgbClr val="000000"/>
                </a:solidFill>
              </a:rPr>
              <a:t>ristu</a:t>
            </a:r>
            <a:r>
              <a:rPr lang="en-US" sz="3100" b="1" spc="-20" dirty="0">
                <a:solidFill>
                  <a:srgbClr val="000000"/>
                </a:solidFill>
              </a:rPr>
              <a:t>” </a:t>
            </a:r>
            <a:r>
              <a:rPr lang="en-US" sz="3100" b="1" spc="-20" dirty="0" smtClean="0">
                <a:solidFill>
                  <a:srgbClr val="000000"/>
                </a:solidFill>
              </a:rPr>
              <a:t>(</a:t>
            </a:r>
            <a:r>
              <a:rPr lang="sr-Latn-RS" sz="3100" b="1" i="1" spc="-20" dirty="0" smtClean="0">
                <a:solidFill>
                  <a:srgbClr val="000000"/>
                </a:solidFill>
              </a:rPr>
              <a:t>Posebna svedočanstva</a:t>
            </a:r>
            <a:r>
              <a:rPr lang="en-US" sz="3100" b="1" spc="-20" dirty="0" smtClean="0">
                <a:solidFill>
                  <a:srgbClr val="000000"/>
                </a:solidFill>
              </a:rPr>
              <a:t>, </a:t>
            </a:r>
            <a:r>
              <a:rPr lang="sr-Latn-RS" sz="3100" b="1" spc="-20" dirty="0" smtClean="0">
                <a:solidFill>
                  <a:srgbClr val="000000"/>
                </a:solidFill>
              </a:rPr>
              <a:t>s</a:t>
            </a:r>
            <a:r>
              <a:rPr lang="en-US" sz="3100" b="1" spc="-20" dirty="0" err="1" smtClean="0">
                <a:solidFill>
                  <a:srgbClr val="000000"/>
                </a:solidFill>
              </a:rPr>
              <a:t>eri</a:t>
            </a:r>
            <a:r>
              <a:rPr lang="sr-Latn-RS" sz="3100" b="1" spc="-20" dirty="0" smtClean="0">
                <a:solidFill>
                  <a:srgbClr val="000000"/>
                </a:solidFill>
              </a:rPr>
              <a:t>ja</a:t>
            </a:r>
            <a:r>
              <a:rPr lang="en-US" sz="3100" b="1" spc="-20" dirty="0" smtClean="0">
                <a:solidFill>
                  <a:srgbClr val="000000"/>
                </a:solidFill>
              </a:rPr>
              <a:t> </a:t>
            </a:r>
            <a:r>
              <a:rPr lang="en-US" sz="3100" b="1" spc="-20" dirty="0">
                <a:solidFill>
                  <a:srgbClr val="000000"/>
                </a:solidFill>
              </a:rPr>
              <a:t>B, </a:t>
            </a:r>
            <a:r>
              <a:rPr lang="sr-Latn-RS" sz="3100" b="1" spc="-20" dirty="0" smtClean="0">
                <a:solidFill>
                  <a:srgbClr val="000000"/>
                </a:solidFill>
              </a:rPr>
              <a:t>br.</a:t>
            </a:r>
            <a:r>
              <a:rPr lang="en-US" sz="3100" b="1" spc="-20" dirty="0" smtClean="0">
                <a:solidFill>
                  <a:srgbClr val="000000"/>
                </a:solidFill>
              </a:rPr>
              <a:t> </a:t>
            </a:r>
            <a:r>
              <a:rPr lang="en-US" sz="3100" b="1" spc="-20" dirty="0">
                <a:solidFill>
                  <a:srgbClr val="000000"/>
                </a:solidFill>
              </a:rPr>
              <a:t>7, </a:t>
            </a:r>
            <a:r>
              <a:rPr lang="sr-Latn-RS" sz="3100" b="1" spc="-20" dirty="0" smtClean="0">
                <a:solidFill>
                  <a:srgbClr val="000000"/>
                </a:solidFill>
              </a:rPr>
              <a:t>str</a:t>
            </a:r>
            <a:r>
              <a:rPr lang="en-US" sz="3100" b="1" spc="-20" dirty="0" smtClean="0">
                <a:solidFill>
                  <a:srgbClr val="000000"/>
                </a:solidFill>
              </a:rPr>
              <a:t>. </a:t>
            </a:r>
            <a:r>
              <a:rPr lang="en-US" sz="3100" b="1" spc="-20" dirty="0">
                <a:solidFill>
                  <a:srgbClr val="000000"/>
                </a:solidFill>
              </a:rPr>
              <a:t>62-63, 1905).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292100"/>
            <a:ext cx="3270250" cy="342900"/>
          </a:xfrm>
        </p:spPr>
        <p:txBody>
          <a:bodyPr>
            <a:normAutofit fontScale="90000"/>
          </a:bodyPr>
          <a:lstStyle/>
          <a:p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5361</TotalTime>
  <Words>4410</Words>
  <Application>Microsoft Office PowerPoint</Application>
  <PresentationFormat>Custom</PresentationFormat>
  <Paragraphs>183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Candara</vt:lpstr>
      <vt:lpstr>Wingdings 2</vt:lpstr>
      <vt:lpstr>Trebuchet MS</vt:lpstr>
      <vt:lpstr>Franklin Gothic Book</vt:lpstr>
      <vt:lpstr>Symbol</vt:lpstr>
      <vt:lpstr>HGP明朝E</vt:lpstr>
      <vt:lpstr>ＭＳ Ｐゴシック</vt:lpstr>
      <vt:lpstr>Waveform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Danihel</dc:creator>
  <cp:lastModifiedBy>GV</cp:lastModifiedBy>
  <cp:revision>195</cp:revision>
  <dcterms:created xsi:type="dcterms:W3CDTF">2012-04-12T23:07:54Z</dcterms:created>
  <dcterms:modified xsi:type="dcterms:W3CDTF">2015-05-04T19:50:00Z</dcterms:modified>
</cp:coreProperties>
</file>