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70" r:id="rId1"/>
  </p:sldMasterIdLst>
  <p:notesMasterIdLst>
    <p:notesMasterId r:id="rId118"/>
  </p:notesMasterIdLst>
  <p:sldIdLst>
    <p:sldId id="416" r:id="rId2"/>
    <p:sldId id="413" r:id="rId3"/>
    <p:sldId id="414" r:id="rId4"/>
    <p:sldId id="415" r:id="rId5"/>
    <p:sldId id="301" r:id="rId6"/>
    <p:sldId id="303" r:id="rId7"/>
    <p:sldId id="407" r:id="rId8"/>
    <p:sldId id="307" r:id="rId9"/>
    <p:sldId id="306" r:id="rId10"/>
    <p:sldId id="308" r:id="rId11"/>
    <p:sldId id="309" r:id="rId12"/>
    <p:sldId id="310" r:id="rId13"/>
    <p:sldId id="272" r:id="rId14"/>
    <p:sldId id="311" r:id="rId15"/>
    <p:sldId id="276" r:id="rId16"/>
    <p:sldId id="313" r:id="rId17"/>
    <p:sldId id="291" r:id="rId18"/>
    <p:sldId id="406" r:id="rId19"/>
    <p:sldId id="314" r:id="rId20"/>
    <p:sldId id="317" r:id="rId21"/>
    <p:sldId id="318" r:id="rId22"/>
    <p:sldId id="405" r:id="rId23"/>
    <p:sldId id="319" r:id="rId24"/>
    <p:sldId id="402" r:id="rId25"/>
    <p:sldId id="316" r:id="rId26"/>
    <p:sldId id="315" r:id="rId27"/>
    <p:sldId id="293" r:id="rId28"/>
    <p:sldId id="392" r:id="rId29"/>
    <p:sldId id="393" r:id="rId30"/>
    <p:sldId id="394" r:id="rId31"/>
    <p:sldId id="395" r:id="rId32"/>
    <p:sldId id="401" r:id="rId33"/>
    <p:sldId id="400" r:id="rId34"/>
    <p:sldId id="398" r:id="rId35"/>
    <p:sldId id="396" r:id="rId36"/>
    <p:sldId id="320" r:id="rId37"/>
    <p:sldId id="397" r:id="rId38"/>
    <p:sldId id="399" r:id="rId39"/>
    <p:sldId id="295" r:id="rId40"/>
    <p:sldId id="296" r:id="rId41"/>
    <p:sldId id="297" r:id="rId42"/>
    <p:sldId id="298" r:id="rId43"/>
    <p:sldId id="321" r:id="rId44"/>
    <p:sldId id="328" r:id="rId45"/>
    <p:sldId id="322" r:id="rId46"/>
    <p:sldId id="404" r:id="rId47"/>
    <p:sldId id="329" r:id="rId48"/>
    <p:sldId id="380" r:id="rId49"/>
    <p:sldId id="379" r:id="rId50"/>
    <p:sldId id="364" r:id="rId51"/>
    <p:sldId id="323" r:id="rId52"/>
    <p:sldId id="324" r:id="rId53"/>
    <p:sldId id="325" r:id="rId54"/>
    <p:sldId id="326" r:id="rId55"/>
    <p:sldId id="327" r:id="rId56"/>
    <p:sldId id="330" r:id="rId57"/>
    <p:sldId id="332" r:id="rId58"/>
    <p:sldId id="333" r:id="rId59"/>
    <p:sldId id="334" r:id="rId60"/>
    <p:sldId id="335" r:id="rId61"/>
    <p:sldId id="338" r:id="rId62"/>
    <p:sldId id="336" r:id="rId63"/>
    <p:sldId id="337" r:id="rId64"/>
    <p:sldId id="339" r:id="rId65"/>
    <p:sldId id="259" r:id="rId66"/>
    <p:sldId id="260" r:id="rId67"/>
    <p:sldId id="261" r:id="rId68"/>
    <p:sldId id="262" r:id="rId69"/>
    <p:sldId id="263" r:id="rId70"/>
    <p:sldId id="264" r:id="rId71"/>
    <p:sldId id="265" r:id="rId72"/>
    <p:sldId id="266" r:id="rId73"/>
    <p:sldId id="267" r:id="rId74"/>
    <p:sldId id="268" r:id="rId75"/>
    <p:sldId id="417" r:id="rId76"/>
    <p:sldId id="340" r:id="rId77"/>
    <p:sldId id="341" r:id="rId78"/>
    <p:sldId id="342" r:id="rId79"/>
    <p:sldId id="343" r:id="rId80"/>
    <p:sldId id="344" r:id="rId81"/>
    <p:sldId id="347" r:id="rId82"/>
    <p:sldId id="348" r:id="rId83"/>
    <p:sldId id="349" r:id="rId84"/>
    <p:sldId id="352" r:id="rId85"/>
    <p:sldId id="350" r:id="rId86"/>
    <p:sldId id="353" r:id="rId87"/>
    <p:sldId id="356" r:id="rId88"/>
    <p:sldId id="354" r:id="rId89"/>
    <p:sldId id="357" r:id="rId90"/>
    <p:sldId id="355" r:id="rId91"/>
    <p:sldId id="358" r:id="rId92"/>
    <p:sldId id="359" r:id="rId93"/>
    <p:sldId id="360" r:id="rId94"/>
    <p:sldId id="361" r:id="rId95"/>
    <p:sldId id="362" r:id="rId96"/>
    <p:sldId id="363" r:id="rId97"/>
    <p:sldId id="365" r:id="rId98"/>
    <p:sldId id="368" r:id="rId99"/>
    <p:sldId id="369" r:id="rId100"/>
    <p:sldId id="366" r:id="rId101"/>
    <p:sldId id="367" r:id="rId102"/>
    <p:sldId id="408" r:id="rId103"/>
    <p:sldId id="370" r:id="rId104"/>
    <p:sldId id="381" r:id="rId105"/>
    <p:sldId id="410" r:id="rId106"/>
    <p:sldId id="411" r:id="rId107"/>
    <p:sldId id="412" r:id="rId108"/>
    <p:sldId id="371" r:id="rId109"/>
    <p:sldId id="383" r:id="rId110"/>
    <p:sldId id="373" r:id="rId111"/>
    <p:sldId id="374" r:id="rId112"/>
    <p:sldId id="382" r:id="rId113"/>
    <p:sldId id="376" r:id="rId114"/>
    <p:sldId id="377" r:id="rId115"/>
    <p:sldId id="378" r:id="rId116"/>
    <p:sldId id="387" r:id="rId117"/>
  </p:sldIdLst>
  <p:sldSz cx="12192000" cy="6858000"/>
  <p:notesSz cx="6858000" cy="9144000"/>
  <p:embeddedFontLst>
    <p:embeddedFont>
      <p:font typeface="Verdana" pitchFamily="34" charset="0"/>
      <p:regular r:id="rId119"/>
      <p:bold r:id="rId120"/>
      <p:italic r:id="rId121"/>
      <p:boldItalic r:id="rId122"/>
    </p:embeddedFont>
    <p:embeddedFont>
      <p:font typeface="Calibri" pitchFamily="34" charset="0"/>
      <p:regular r:id="rId123"/>
      <p:bold r:id="rId124"/>
      <p:italic r:id="rId125"/>
      <p:boldItalic r:id="rId126"/>
    </p:embeddedFont>
    <p:embeddedFont>
      <p:font typeface="Palatino Linotype" pitchFamily="18" charset="0"/>
      <p:regular r:id="rId127"/>
      <p:bold r:id="rId128"/>
      <p:italic r:id="rId129"/>
      <p:boldItalic r:id="rId1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43" autoAdjust="0"/>
  </p:normalViewPr>
  <p:slideViewPr>
    <p:cSldViewPr snapToGrid="0" snapToObjects="1">
      <p:cViewPr>
        <p:scale>
          <a:sx n="50" d="100"/>
          <a:sy n="50" d="100"/>
        </p:scale>
        <p:origin x="-2838" y="-13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5.fntdata"/><Relationship Id="rId128"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6.fntdata"/><Relationship Id="rId129" Type="http://schemas.openxmlformats.org/officeDocument/2006/relationships/font" Target="fonts/font1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1.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2.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2.fntdata"/><Relationship Id="rId125"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6FE1B-FDA4-034F-8567-65AB6895DB2A}" type="datetimeFigureOut">
              <a:rPr lang="en-US" smtClean="0"/>
              <a:pPr/>
              <a:t>6/26/2015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54DF3-BF0D-DC48-A3BA-7E5526C0BDDE}" type="slidenum">
              <a:rPr lang="en-US" smtClean="0"/>
              <a:pPr/>
              <a:t>‹#›</a:t>
            </a:fld>
            <a:endParaRPr lang="en-US"/>
          </a:p>
        </p:txBody>
      </p:sp>
    </p:spTree>
    <p:extLst>
      <p:ext uri="{BB962C8B-B14F-4D97-AF65-F5344CB8AC3E}">
        <p14:creationId xmlns:p14="http://schemas.microsoft.com/office/powerpoint/2010/main" val="37667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254DF3-BF0D-DC48-A3BA-7E5526C0BDDE}" type="slidenum">
              <a:rPr lang="en-US" smtClean="0"/>
              <a:pPr/>
              <a:t>96</a:t>
            </a:fld>
            <a:endParaRPr lang="en-US"/>
          </a:p>
        </p:txBody>
      </p:sp>
    </p:spTree>
    <p:extLst>
      <p:ext uri="{BB962C8B-B14F-4D97-AF65-F5344CB8AC3E}">
        <p14:creationId xmlns:p14="http://schemas.microsoft.com/office/powerpoint/2010/main" val="194668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254DF3-BF0D-DC48-A3BA-7E5526C0BDDE}" type="slidenum">
              <a:rPr lang="en-US" smtClean="0"/>
              <a:pPr/>
              <a:t>101</a:t>
            </a:fld>
            <a:endParaRPr lang="en-US"/>
          </a:p>
        </p:txBody>
      </p:sp>
    </p:spTree>
    <p:extLst>
      <p:ext uri="{BB962C8B-B14F-4D97-AF65-F5344CB8AC3E}">
        <p14:creationId xmlns:p14="http://schemas.microsoft.com/office/powerpoint/2010/main" val="16060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1"/>
            <a:ext cx="609600" cy="1034129"/>
          </a:xfrm>
          <a:prstGeom prst="rect">
            <a:avLst/>
          </a:prstGeom>
          <a:noFill/>
        </p:spPr>
        <p:txBody>
          <a:bodyPr wrap="square" lIns="0" tIns="9144" rIns="0" bIns="9144" rtlCol="0" anchor="ctr" anchorCtr="0">
            <a:spAutoFit/>
          </a:bodyPr>
          <a:lstStyle/>
          <a:p>
            <a:r>
              <a:rPr lang="en-US" sz="6600" smtClean="0">
                <a:effectLst>
                  <a:outerShdw blurRad="38100" dist="38100" dir="2700000" algn="tl">
                    <a:srgbClr val="000000">
                      <a:alpha val="43137"/>
                    </a:srgbClr>
                  </a:outerShdw>
                </a:effectLst>
                <a:latin typeface="+mn-lt"/>
              </a:rPr>
              <a:t>{</a:t>
            </a:r>
            <a:endParaRPr lang="en-US" sz="660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85AC8A2-C63C-49A4-89E9-2E4420D2ECA8}" type="datetimeFigureOut">
              <a:rPr lang="en-US" smtClean="0"/>
              <a:pPr/>
              <a:t>6/26/2015</a:t>
            </a:fld>
            <a:endParaRPr lang="en-US"/>
          </a:p>
        </p:txBody>
      </p:sp>
      <p:sp>
        <p:nvSpPr>
          <p:cNvPr id="16" name="Slide Number Placeholder 15"/>
          <p:cNvSpPr>
            <a:spLocks noGrp="1"/>
          </p:cNvSpPr>
          <p:nvPr>
            <p:ph type="sldNum" sz="quarter" idx="11"/>
          </p:nvPr>
        </p:nvSpPr>
        <p:spPr/>
        <p:txBody>
          <a:bodyPr/>
          <a:lstStyle/>
          <a:p>
            <a:fld id="{74C7E049-B585-4EE6-96C0-EEB30EAA14F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5AC8A2-C63C-49A4-89E9-2E4420D2ECA8}"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AC8A2-C63C-49A4-89E9-2E4420D2ECA8}"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pPr/>
              <a:t>6/26/2015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85AC8A2-C63C-49A4-89E9-2E4420D2ECA8}" type="datetimeFigureOut">
              <a:rPr lang="en-US" smtClean="0"/>
              <a:pPr/>
              <a:t>6/26/2015</a:t>
            </a:fld>
            <a:endParaRPr lang="en-US"/>
          </a:p>
        </p:txBody>
      </p:sp>
      <p:sp>
        <p:nvSpPr>
          <p:cNvPr id="15" name="Slide Number Placeholder 14"/>
          <p:cNvSpPr>
            <a:spLocks noGrp="1"/>
          </p:cNvSpPr>
          <p:nvPr>
            <p:ph type="sldNum" sz="quarter" idx="11"/>
          </p:nvPr>
        </p:nvSpPr>
        <p:spPr/>
        <p:txBody>
          <a:bodyPr/>
          <a:lstStyle/>
          <a:p>
            <a:fld id="{74C7E049-B585-4EE6-96C0-EEB30EAA14FD}"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498"/>
            <a:ext cx="609600" cy="1015663"/>
          </a:xfrm>
          <a:prstGeom prst="rect">
            <a:avLst/>
          </a:prstGeom>
          <a:noFill/>
        </p:spPr>
        <p:txBody>
          <a:bodyPr wrap="square" lIns="0" tIns="0" rIns="0" bIns="0" rtlCol="0" anchor="t" anchorCtr="0">
            <a:spAutoFit/>
          </a:bodyPr>
          <a:lstStyle/>
          <a:p>
            <a:r>
              <a:rPr lang="en-US" sz="6600" smtClean="0">
                <a:effectLst>
                  <a:outerShdw blurRad="38100" dist="38100" dir="2700000" algn="tl">
                    <a:srgbClr val="000000">
                      <a:alpha val="43137"/>
                    </a:srgbClr>
                  </a:outerShdw>
                </a:effectLst>
                <a:latin typeface="+mn-lt"/>
              </a:rPr>
              <a:t>{</a:t>
            </a:r>
            <a:endParaRPr lang="en-US" sz="660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85AC8A2-C63C-49A4-89E9-2E4420D2ECA8}" type="datetimeFigureOut">
              <a:rPr lang="en-US" smtClean="0"/>
              <a:pPr/>
              <a:t>6/26/2015</a:t>
            </a:fld>
            <a:endParaRPr lang="en-US"/>
          </a:p>
        </p:txBody>
      </p:sp>
      <p:sp>
        <p:nvSpPr>
          <p:cNvPr id="13" name="Slide Number Placeholder 12"/>
          <p:cNvSpPr>
            <a:spLocks noGrp="1"/>
          </p:cNvSpPr>
          <p:nvPr>
            <p:ph type="sldNum" sz="quarter" idx="11"/>
          </p:nvPr>
        </p:nvSpPr>
        <p:spPr/>
        <p:txBody>
          <a:bodyPr/>
          <a:lstStyle/>
          <a:p>
            <a:fld id="{74C7E049-B585-4EE6-96C0-EEB30EAA14F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85AC8A2-C63C-49A4-89E9-2E4420D2ECA8}" type="datetimeFigureOut">
              <a:rPr lang="en-US" smtClean="0"/>
              <a:pPr/>
              <a:t>6/26/2015</a:t>
            </a:fld>
            <a:endParaRPr lang="en-US"/>
          </a:p>
        </p:txBody>
      </p:sp>
      <p:sp>
        <p:nvSpPr>
          <p:cNvPr id="9" name="Slide Number Placeholder 8"/>
          <p:cNvSpPr>
            <a:spLocks noGrp="1"/>
          </p:cNvSpPr>
          <p:nvPr>
            <p:ph type="sldNum" sz="quarter" idx="11"/>
          </p:nvPr>
        </p:nvSpPr>
        <p:spPr/>
        <p:txBody>
          <a:bodyPr/>
          <a:lstStyle/>
          <a:p>
            <a:fld id="{74C7E049-B585-4EE6-96C0-EEB30EAA14F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r>
              <a:rPr lang="en-US" sz="6000" smtClean="0">
                <a:effectLst>
                  <a:outerShdw blurRad="38100" dist="38100" dir="2700000" algn="tl">
                    <a:srgbClr val="000000">
                      <a:alpha val="43137"/>
                    </a:srgbClr>
                  </a:outerShdw>
                </a:effectLst>
                <a:latin typeface="+mn-lt"/>
              </a:rPr>
              <a:t>{</a:t>
            </a:r>
            <a:endParaRPr lang="en-US" sz="6000">
              <a:effectLst>
                <a:outerShdw blurRad="38100" dist="38100" dir="2700000" algn="tl">
                  <a:srgbClr val="000000">
                    <a:alpha val="43137"/>
                  </a:srgbClr>
                </a:outerShdw>
              </a:effectLst>
              <a:latin typeface="+mn-lt"/>
            </a:endParaRP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r>
              <a:rPr lang="en-US" sz="6000" smtClean="0">
                <a:effectLst>
                  <a:outerShdw blurRad="38100" dist="38100" dir="2700000" algn="tl">
                    <a:srgbClr val="000000">
                      <a:alpha val="43137"/>
                    </a:srgbClr>
                  </a:outerShdw>
                </a:effectLst>
                <a:latin typeface="+mn-lt"/>
              </a:rPr>
              <a:t>{</a:t>
            </a:r>
            <a:endParaRPr lang="en-US" sz="600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85AC8A2-C63C-49A4-89E9-2E4420D2ECA8}" type="datetimeFigureOut">
              <a:rPr lang="en-US" smtClean="0"/>
              <a:pPr/>
              <a:t>6/26/2015</a:t>
            </a:fld>
            <a:endParaRPr lang="en-US"/>
          </a:p>
        </p:txBody>
      </p:sp>
      <p:sp>
        <p:nvSpPr>
          <p:cNvPr id="15" name="Slide Number Placeholder 14"/>
          <p:cNvSpPr>
            <a:spLocks noGrp="1"/>
          </p:cNvSpPr>
          <p:nvPr>
            <p:ph type="sldNum" sz="quarter" idx="11"/>
          </p:nvPr>
        </p:nvSpPr>
        <p:spPr/>
        <p:txBody>
          <a:bodyPr/>
          <a:lstStyle/>
          <a:p>
            <a:fld id="{74C7E049-B585-4EE6-96C0-EEB30EAA14FD}"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85AC8A2-C63C-49A4-89E9-2E4420D2ECA8}" type="datetimeFigureOut">
              <a:rPr lang="en-US" smtClean="0"/>
              <a:pPr/>
              <a:t>6/26/2015</a:t>
            </a:fld>
            <a:endParaRPr lang="en-US"/>
          </a:p>
        </p:txBody>
      </p:sp>
      <p:sp>
        <p:nvSpPr>
          <p:cNvPr id="8" name="Slide Number Placeholder 7"/>
          <p:cNvSpPr>
            <a:spLocks noGrp="1"/>
          </p:cNvSpPr>
          <p:nvPr>
            <p:ph type="sldNum" sz="quarter" idx="11"/>
          </p:nvPr>
        </p:nvSpPr>
        <p:spPr/>
        <p:txBody>
          <a:bodyPr/>
          <a:lstStyle/>
          <a:p>
            <a:fld id="{74C7E049-B585-4EE6-96C0-EEB30EAA14F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5AC8A2-C63C-49A4-89E9-2E4420D2ECA8}" type="datetimeFigureOut">
              <a:rPr lang="en-US" smtClean="0"/>
              <a:pPr/>
              <a:t>6/26/2015</a:t>
            </a:fld>
            <a:endParaRPr lang="en-US"/>
          </a:p>
        </p:txBody>
      </p:sp>
      <p:sp>
        <p:nvSpPr>
          <p:cNvPr id="6" name="Slide Number Placeholder 5"/>
          <p:cNvSpPr>
            <a:spLocks noGrp="1"/>
          </p:cNvSpPr>
          <p:nvPr>
            <p:ph type="sldNum" sz="quarter" idx="11"/>
          </p:nvPr>
        </p:nvSpPr>
        <p:spPr/>
        <p:txBody>
          <a:bodyPr/>
          <a:lstStyle/>
          <a:p>
            <a:fld id="{74C7E049-B585-4EE6-96C0-EEB30EAA14FD}"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r>
              <a:rPr lang="en-US" sz="8000" smtClean="0">
                <a:effectLst>
                  <a:outerShdw blurRad="38100" dist="38100" dir="2700000" algn="tl">
                    <a:srgbClr val="000000">
                      <a:alpha val="43137"/>
                    </a:srgbClr>
                  </a:outerShdw>
                </a:effectLst>
                <a:latin typeface="+mn-lt"/>
              </a:rPr>
              <a:t>{</a:t>
            </a:r>
            <a:endParaRPr lang="en-US" sz="800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85AC8A2-C63C-49A4-89E9-2E4420D2ECA8}" type="datetimeFigureOut">
              <a:rPr lang="en-US" smtClean="0"/>
              <a:pPr/>
              <a:t>6/26/2015</a:t>
            </a:fld>
            <a:endParaRPr lang="en-US"/>
          </a:p>
        </p:txBody>
      </p:sp>
      <p:sp>
        <p:nvSpPr>
          <p:cNvPr id="16" name="Slide Number Placeholder 15"/>
          <p:cNvSpPr>
            <a:spLocks noGrp="1"/>
          </p:cNvSpPr>
          <p:nvPr>
            <p:ph type="sldNum" sz="quarter" idx="11"/>
          </p:nvPr>
        </p:nvSpPr>
        <p:spPr/>
        <p:txBody>
          <a:bodyPr/>
          <a:lstStyle/>
          <a:p>
            <a:fld id="{74C7E049-B585-4EE6-96C0-EEB30EAA14F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r>
              <a:rPr lang="en-US" sz="6000" smtClean="0">
                <a:effectLst>
                  <a:outerShdw blurRad="38100" dist="38100" dir="2700000" algn="tl">
                    <a:srgbClr val="000000">
                      <a:alpha val="43137"/>
                    </a:srgbClr>
                  </a:outerShdw>
                </a:effectLst>
                <a:latin typeface="+mn-lt"/>
              </a:rPr>
              <a:t>{</a:t>
            </a:r>
            <a:endParaRPr lang="en-US" sz="600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85AC8A2-C63C-49A4-89E9-2E4420D2ECA8}" type="datetimeFigureOut">
              <a:rPr lang="en-US" smtClean="0"/>
              <a:pPr/>
              <a:t>6/26/2015</a:t>
            </a:fld>
            <a:endParaRPr lang="en-US"/>
          </a:p>
        </p:txBody>
      </p:sp>
      <p:sp>
        <p:nvSpPr>
          <p:cNvPr id="14" name="Slide Number Placeholder 13"/>
          <p:cNvSpPr>
            <a:spLocks noGrp="1"/>
          </p:cNvSpPr>
          <p:nvPr>
            <p:ph type="sldNum" sz="quarter" idx="11"/>
          </p:nvPr>
        </p:nvSpPr>
        <p:spPr/>
        <p:txBody>
          <a:bodyPr/>
          <a:lstStyle/>
          <a:p>
            <a:fld id="{74C7E049-B585-4EE6-96C0-EEB30EAA14FD}"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85AC8A2-C63C-49A4-89E9-2E4420D2ECA8}" type="datetimeFigureOut">
              <a:rPr lang="en-US" smtClean="0"/>
              <a:pPr/>
              <a:t>6/26/2015</a:t>
            </a:fld>
            <a:endParaRPr lang="en-US"/>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4C7E049-B585-4EE6-96C0-EEB30EAA14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20" y="2857500"/>
            <a:ext cx="10058400" cy="914400"/>
          </a:xfrm>
        </p:spPr>
        <p:txBody>
          <a:bodyPr/>
          <a:lstStyle/>
          <a:p>
            <a:r>
              <a:rPr lang="en-US" sz="6000"/>
              <a:t>TROJEDNO </a:t>
            </a:r>
            <a:r>
              <a:rPr lang="en-US" sz="6000" smtClean="0"/>
              <a:t>BO</a:t>
            </a:r>
            <a:r>
              <a:rPr lang="sr-Latn-RS" sz="6000" smtClean="0"/>
              <a:t>Ž</a:t>
            </a:r>
            <a:r>
              <a:rPr lang="en-US" sz="6000" smtClean="0"/>
              <a:t>ANSTVO</a:t>
            </a:r>
            <a:endParaRPr lang="en-US" sz="6000"/>
          </a:p>
        </p:txBody>
      </p:sp>
      <p:sp>
        <p:nvSpPr>
          <p:cNvPr id="3" name="Subtitle 2"/>
          <p:cNvSpPr>
            <a:spLocks noGrp="1"/>
          </p:cNvSpPr>
          <p:nvPr>
            <p:ph type="subTitle" idx="4294967295"/>
          </p:nvPr>
        </p:nvSpPr>
        <p:spPr>
          <a:xfrm>
            <a:off x="3524250" y="4060825"/>
            <a:ext cx="8229600" cy="685800"/>
          </a:xfrm>
        </p:spPr>
        <p:txBody>
          <a:bodyPr>
            <a:noAutofit/>
          </a:bodyPr>
          <a:lstStyle/>
          <a:p>
            <a:r>
              <a:rPr lang="sr-Latn-RS" sz="5400" smtClean="0"/>
              <a:t>U Bibliji</a:t>
            </a:r>
            <a:endParaRPr lang="en-US" sz="5400"/>
          </a:p>
        </p:txBody>
      </p:sp>
      <p:pic>
        <p:nvPicPr>
          <p:cNvPr id="4" name="Picture 3" descr="seminary_au_v_blue.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020" y="333408"/>
            <a:ext cx="4241560" cy="1060390"/>
          </a:xfrm>
          <a:prstGeom prst="rect">
            <a:avLst/>
          </a:prstGeom>
        </p:spPr>
      </p:pic>
    </p:spTree>
    <p:extLst>
      <p:ext uri="{BB962C8B-B14F-4D97-AF65-F5344CB8AC3E}">
        <p14:creationId xmlns:p14="http://schemas.microsoft.com/office/powerpoint/2010/main" val="1422688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7096" y="1402005"/>
            <a:ext cx="9470576" cy="4031873"/>
          </a:xfrm>
          <a:prstGeom prst="rect">
            <a:avLst/>
          </a:prstGeom>
          <a:noFill/>
        </p:spPr>
        <p:txBody>
          <a:bodyPr wrap="square" rtlCol="0">
            <a:spAutoFit/>
          </a:bodyPr>
          <a:lstStyle/>
          <a:p>
            <a:pPr marL="514350" indent="-514350">
              <a:buFont typeface="+mj-lt"/>
              <a:buAutoNum type="arabicPeriod" startAt="2"/>
            </a:pPr>
            <a:r>
              <a:rPr lang="en-US" sz="3200" err="1">
                <a:latin typeface="Verdana"/>
                <a:cs typeface="Verdana"/>
              </a:rPr>
              <a:t>Isto</a:t>
            </a:r>
            <a:r>
              <a:rPr lang="en-US" sz="3200">
                <a:latin typeface="Verdana"/>
                <a:cs typeface="Verdana"/>
              </a:rPr>
              <a:t> </a:t>
            </a:r>
            <a:r>
              <a:rPr lang="en-US" sz="3200" err="1">
                <a:latin typeface="Verdana"/>
                <a:cs typeface="Verdana"/>
              </a:rPr>
              <a:t>tako</a:t>
            </a:r>
            <a:r>
              <a:rPr lang="en-US" sz="3200">
                <a:latin typeface="Verdana"/>
                <a:cs typeface="Verdana"/>
              </a:rPr>
              <a:t>, </a:t>
            </a:r>
            <a:r>
              <a:rPr lang="en-US" sz="3200" err="1">
                <a:latin typeface="Verdana"/>
                <a:cs typeface="Verdana"/>
              </a:rPr>
              <a:t>koncept</a:t>
            </a:r>
            <a:r>
              <a:rPr lang="en-US" sz="3200">
                <a:latin typeface="Verdana"/>
                <a:cs typeface="Verdana"/>
              </a:rPr>
              <a:t> </a:t>
            </a:r>
            <a:r>
              <a:rPr lang="sr-Latn-RS" sz="3200" smtClean="0">
                <a:latin typeface="Verdana"/>
                <a:cs typeface="Verdana"/>
              </a:rPr>
              <a:t>T</a:t>
            </a:r>
            <a:r>
              <a:rPr lang="en-US" sz="3200" err="1" smtClean="0">
                <a:latin typeface="Verdana"/>
                <a:cs typeface="Verdana"/>
              </a:rPr>
              <a:t>rojstva</a:t>
            </a:r>
            <a:r>
              <a:rPr lang="en-US" sz="3200" smtClean="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jasno</a:t>
            </a:r>
            <a:r>
              <a:rPr lang="en-US" sz="3200">
                <a:latin typeface="Verdana"/>
                <a:cs typeface="Verdana"/>
              </a:rPr>
              <a:t> </a:t>
            </a:r>
            <a:r>
              <a:rPr lang="en-US" sz="3200" err="1" smtClean="0">
                <a:latin typeface="Verdana"/>
                <a:cs typeface="Verdana"/>
              </a:rPr>
              <a:t>obja</a:t>
            </a:r>
            <a:r>
              <a:rPr lang="sr-Latn-RS" sz="3200" smtClean="0">
                <a:latin typeface="Verdana"/>
                <a:cs typeface="Verdana"/>
              </a:rPr>
              <a:t>š</a:t>
            </a:r>
            <a:r>
              <a:rPr lang="en-US" sz="3200" err="1" smtClean="0">
                <a:latin typeface="Verdana"/>
                <a:cs typeface="Verdana"/>
              </a:rPr>
              <a:t>njen</a:t>
            </a:r>
            <a:r>
              <a:rPr lang="en-US" sz="3200" smtClean="0">
                <a:latin typeface="Verdana"/>
                <a:cs typeface="Verdana"/>
              </a:rPr>
              <a:t> </a:t>
            </a:r>
            <a:r>
              <a:rPr lang="en-US" sz="3200">
                <a:latin typeface="Verdana"/>
                <a:cs typeface="Verdana"/>
              </a:rPr>
              <a:t>u </a:t>
            </a:r>
            <a:r>
              <a:rPr lang="en-US" sz="3200" err="1">
                <a:latin typeface="Verdana"/>
                <a:cs typeface="Verdana"/>
              </a:rPr>
              <a:t>Bibliji</a:t>
            </a:r>
            <a:r>
              <a:rPr lang="en-US" sz="3200">
                <a:latin typeface="Verdana"/>
                <a:cs typeface="Verdana"/>
              </a:rPr>
              <a:t>.</a:t>
            </a:r>
          </a:p>
          <a:p>
            <a:pPr marL="514350" indent="-514350">
              <a:buFont typeface="+mj-lt"/>
              <a:buAutoNum type="arabicPeriod" startAt="2"/>
            </a:pPr>
            <a:endParaRPr lang="en-US" sz="3200">
              <a:latin typeface="Verdana"/>
              <a:cs typeface="Verdana"/>
            </a:endParaRPr>
          </a:p>
          <a:p>
            <a:pPr lvl="1"/>
            <a:r>
              <a:rPr lang="en-US" sz="3200" err="1">
                <a:latin typeface="Verdana"/>
                <a:cs typeface="Verdana"/>
              </a:rPr>
              <a:t>Biblija</a:t>
            </a:r>
            <a:r>
              <a:rPr lang="en-US" sz="320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pisana</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sistematska</a:t>
            </a:r>
            <a:r>
              <a:rPr lang="en-US" sz="3200">
                <a:latin typeface="Verdana"/>
                <a:cs typeface="Verdana"/>
              </a:rPr>
              <a:t> </a:t>
            </a:r>
            <a:r>
              <a:rPr lang="en-US" sz="3200" err="1">
                <a:latin typeface="Verdana"/>
                <a:cs typeface="Verdana"/>
              </a:rPr>
              <a:t>teologija</a:t>
            </a:r>
            <a:r>
              <a:rPr lang="en-US" sz="3200">
                <a:latin typeface="Verdana"/>
                <a:cs typeface="Verdana"/>
              </a:rPr>
              <a:t>. </a:t>
            </a:r>
          </a:p>
          <a:p>
            <a:endParaRPr lang="en-US" sz="3200">
              <a:latin typeface="Verdana"/>
              <a:cs typeface="Verdana"/>
            </a:endParaRPr>
          </a:p>
          <a:p>
            <a:endParaRPr lang="en-US" sz="3200">
              <a:latin typeface="Verdana"/>
              <a:cs typeface="Verdana"/>
            </a:endParaRPr>
          </a:p>
          <a:p>
            <a:endParaRPr lang="en-US" sz="3200">
              <a:latin typeface="Verdana"/>
              <a:cs typeface="Verdana"/>
            </a:endParaRPr>
          </a:p>
        </p:txBody>
      </p:sp>
    </p:spTree>
    <p:extLst>
      <p:ext uri="{BB962C8B-B14F-4D97-AF65-F5344CB8AC3E}">
        <p14:creationId xmlns:p14="http://schemas.microsoft.com/office/powerpoint/2010/main" val="25166536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2" y="733673"/>
            <a:ext cx="8160565" cy="4524315"/>
          </a:xfrm>
          <a:prstGeom prst="rect">
            <a:avLst/>
          </a:prstGeom>
          <a:noFill/>
        </p:spPr>
        <p:txBody>
          <a:bodyPr wrap="square" rtlCol="0">
            <a:spAutoFit/>
          </a:bodyPr>
          <a:lstStyle/>
          <a:p>
            <a:r>
              <a:rPr lang="en-US" sz="3200" err="1">
                <a:latin typeface="Verdana"/>
                <a:cs typeface="Verdana"/>
              </a:rPr>
              <a:t>Ubrzo</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shvatili</a:t>
            </a:r>
            <a:r>
              <a:rPr lang="en-US" sz="3200">
                <a:latin typeface="Verdana"/>
                <a:cs typeface="Verdana"/>
              </a:rPr>
              <a:t> da </a:t>
            </a:r>
            <a:r>
              <a:rPr lang="en-US" sz="3200" err="1">
                <a:latin typeface="Verdana"/>
                <a:cs typeface="Verdana"/>
              </a:rPr>
              <a:t>onaj</a:t>
            </a:r>
            <a:r>
              <a:rPr lang="en-US" sz="3200">
                <a:latin typeface="Verdana"/>
                <a:cs typeface="Verdana"/>
              </a:rPr>
              <a:t> </a:t>
            </a:r>
            <a:r>
              <a:rPr lang="en-US" sz="3200" err="1">
                <a:latin typeface="Verdana"/>
                <a:cs typeface="Verdana"/>
              </a:rPr>
              <a:t>koji</a:t>
            </a:r>
            <a:r>
              <a:rPr lang="en-US" sz="3200">
                <a:latin typeface="Verdana"/>
                <a:cs typeface="Verdana"/>
              </a:rPr>
              <a:t> </a:t>
            </a:r>
            <a:r>
              <a:rPr lang="sr-Latn-RS" sz="3200" smtClean="0">
                <a:latin typeface="Verdana"/>
                <a:cs typeface="Verdana"/>
              </a:rPr>
              <a:t>obavlja</a:t>
            </a:r>
            <a:r>
              <a:rPr lang="en-US" sz="3200" smtClean="0">
                <a:latin typeface="Verdana"/>
                <a:cs typeface="Verdana"/>
              </a:rPr>
              <a:t> </a:t>
            </a:r>
            <a:r>
              <a:rPr lang="en-US" sz="3200">
                <a:latin typeface="Verdana"/>
                <a:cs typeface="Verdana"/>
              </a:rPr>
              <a:t>to </a:t>
            </a:r>
            <a:r>
              <a:rPr lang="en-US" sz="3200" err="1">
                <a:latin typeface="Verdana"/>
                <a:cs typeface="Verdana"/>
              </a:rPr>
              <a:t>spasenje</a:t>
            </a:r>
            <a:r>
              <a:rPr lang="en-US" sz="3200">
                <a:latin typeface="Verdana"/>
                <a:cs typeface="Verdana"/>
              </a:rPr>
              <a:t> u </a:t>
            </a:r>
            <a:r>
              <a:rPr lang="en-US" sz="3200" err="1">
                <a:latin typeface="Verdana"/>
                <a:cs typeface="Verdana"/>
              </a:rPr>
              <a:t>nama</a:t>
            </a:r>
            <a:r>
              <a:rPr lang="en-US" sz="3200">
                <a:latin typeface="Verdana"/>
                <a:cs typeface="Verdana"/>
              </a:rPr>
              <a:t> </a:t>
            </a:r>
            <a:r>
              <a:rPr lang="en-US" sz="3200" smtClean="0">
                <a:latin typeface="Verdana"/>
                <a:cs typeface="Verdana"/>
              </a:rPr>
              <a:t>je</a:t>
            </a:r>
            <a:r>
              <a:rPr lang="sr-Latn-RS" sz="3200" smtClean="0">
                <a:latin typeface="Verdana"/>
                <a:cs typeface="Verdana"/>
              </a:rPr>
              <a:t> zapravo</a:t>
            </a:r>
            <a:r>
              <a:rPr lang="en-US" sz="3200" smtClean="0">
                <a:latin typeface="Verdana"/>
                <a:cs typeface="Verdana"/>
              </a:rPr>
              <a:t> </a:t>
            </a:r>
            <a:r>
              <a:rPr lang="en-US" sz="3200" err="1">
                <a:latin typeface="Verdana"/>
                <a:cs typeface="Verdana"/>
              </a:rPr>
              <a:t>Sveti</a:t>
            </a:r>
            <a:r>
              <a:rPr lang="en-US" sz="3200">
                <a:latin typeface="Verdana"/>
                <a:cs typeface="Verdana"/>
              </a:rPr>
              <a:t> Duh </a:t>
            </a:r>
            <a:r>
              <a:rPr lang="en-US" sz="3200" err="1">
                <a:latin typeface="Verdana"/>
                <a:cs typeface="Verdana"/>
              </a:rPr>
              <a:t>kao</a:t>
            </a:r>
            <a:r>
              <a:rPr lang="en-US" sz="3200">
                <a:latin typeface="Verdana"/>
                <a:cs typeface="Verdana"/>
              </a:rPr>
              <a:t> </a:t>
            </a:r>
            <a:r>
              <a:rPr lang="en-US" sz="3200" err="1" smtClean="0">
                <a:latin typeface="Verdana"/>
                <a:cs typeface="Verdana"/>
              </a:rPr>
              <a:t>tre</a:t>
            </a:r>
            <a:r>
              <a:rPr lang="sr-Latn-RS" sz="3200" smtClean="0">
                <a:latin typeface="Verdana"/>
                <a:cs typeface="Verdana"/>
              </a:rPr>
              <a:t>ć</a:t>
            </a:r>
            <a:r>
              <a:rPr lang="en-US" sz="3200" smtClean="0">
                <a:latin typeface="Verdana"/>
                <a:cs typeface="Verdana"/>
              </a:rPr>
              <a:t>a </a:t>
            </a:r>
            <a:r>
              <a:rPr lang="en-US" sz="3200" err="1">
                <a:latin typeface="Verdana"/>
                <a:cs typeface="Verdana"/>
              </a:rPr>
              <a:t>osoba</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sr-Latn-RS" sz="3200">
                <a:latin typeface="Verdana"/>
                <a:cs typeface="Verdana"/>
              </a:rPr>
              <a:t> </a:t>
            </a:r>
            <a:r>
              <a:rPr lang="sr-Latn-RS" sz="3200" smtClean="0">
                <a:latin typeface="Verdana"/>
                <a:cs typeface="Verdana"/>
              </a:rPr>
              <a:t>- </a:t>
            </a:r>
            <a:r>
              <a:rPr lang="en-US" sz="3200" err="1" smtClean="0">
                <a:latin typeface="Verdana"/>
                <a:cs typeface="Verdana"/>
              </a:rPr>
              <a:t>ista</a:t>
            </a:r>
            <a:r>
              <a:rPr lang="en-US" sz="3200" smtClean="0">
                <a:latin typeface="Verdana"/>
                <a:cs typeface="Verdana"/>
              </a:rPr>
              <a:t> </a:t>
            </a:r>
            <a:r>
              <a:rPr lang="en-US" sz="3200" err="1" smtClean="0">
                <a:latin typeface="Verdana"/>
                <a:cs typeface="Verdana"/>
              </a:rPr>
              <a:t>osoba</a:t>
            </a:r>
            <a:r>
              <a:rPr lang="en-US" sz="3200" smtClean="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kao</a:t>
            </a:r>
            <a:r>
              <a:rPr lang="en-US" sz="3200">
                <a:latin typeface="Verdana"/>
                <a:cs typeface="Verdana"/>
              </a:rPr>
              <a:t> </a:t>
            </a:r>
            <a:r>
              <a:rPr lang="sr-Latn-RS" sz="3200" err="1">
                <a:latin typeface="Verdana"/>
                <a:cs typeface="Verdana"/>
              </a:rPr>
              <a:t>š</a:t>
            </a:r>
            <a:r>
              <a:rPr lang="en-US" sz="3200" smtClean="0">
                <a:latin typeface="Verdana"/>
                <a:cs typeface="Verdana"/>
              </a:rPr>
              <a:t>to </a:t>
            </a:r>
            <a:r>
              <a:rPr lang="en-US" sz="3200" err="1">
                <a:latin typeface="Verdana"/>
                <a:cs typeface="Verdana"/>
              </a:rPr>
              <a:t>su</a:t>
            </a:r>
            <a:r>
              <a:rPr lang="en-US" sz="3200">
                <a:latin typeface="Verdana"/>
                <a:cs typeface="Verdana"/>
              </a:rPr>
              <a:t> </a:t>
            </a:r>
            <a:r>
              <a:rPr lang="en-US" sz="3200" err="1">
                <a:latin typeface="Verdana"/>
                <a:cs typeface="Verdana"/>
              </a:rPr>
              <a:t>Otac</a:t>
            </a:r>
            <a:r>
              <a:rPr lang="en-US" sz="3200">
                <a:latin typeface="Verdana"/>
                <a:cs typeface="Verdana"/>
              </a:rPr>
              <a:t> </a:t>
            </a:r>
            <a:r>
              <a:rPr lang="en-US" sz="3200" err="1">
                <a:latin typeface="Verdana"/>
                <a:cs typeface="Verdana"/>
              </a:rPr>
              <a:t>i</a:t>
            </a:r>
            <a:r>
              <a:rPr lang="en-US" sz="3200">
                <a:latin typeface="Verdana"/>
                <a:cs typeface="Verdana"/>
              </a:rPr>
              <a:t> Sin, </a:t>
            </a:r>
            <a:r>
              <a:rPr lang="en-US" sz="3200" err="1">
                <a:latin typeface="Verdana"/>
                <a:cs typeface="Verdana"/>
              </a:rPr>
              <a:t>ali</a:t>
            </a:r>
            <a:r>
              <a:rPr lang="en-US" sz="3200">
                <a:latin typeface="Verdana"/>
                <a:cs typeface="Verdana"/>
              </a:rPr>
              <a:t> je </a:t>
            </a:r>
            <a:r>
              <a:rPr lang="sr-Latn-RS" sz="3200" smtClean="0">
                <a:latin typeface="Verdana"/>
                <a:cs typeface="Verdana"/>
              </a:rPr>
              <a:t>po</a:t>
            </a:r>
            <a:r>
              <a:rPr lang="en-US" sz="3200" err="1" smtClean="0">
                <a:latin typeface="Verdana"/>
                <a:cs typeface="Verdana"/>
              </a:rPr>
              <a:t>sebna</a:t>
            </a:r>
            <a:r>
              <a:rPr lang="en-US" sz="3200" smtClean="0">
                <a:latin typeface="Verdana"/>
                <a:cs typeface="Verdana"/>
              </a:rPr>
              <a:t> li</a:t>
            </a:r>
            <a:r>
              <a:rPr lang="sr-Latn-RS" sz="3200" smtClean="0">
                <a:latin typeface="Verdana"/>
                <a:cs typeface="Verdana"/>
              </a:rPr>
              <a:t>č</a:t>
            </a:r>
            <a:r>
              <a:rPr lang="en-US" sz="3200" err="1" smtClean="0">
                <a:latin typeface="Verdana"/>
                <a:cs typeface="Verdana"/>
              </a:rPr>
              <a:t>nost</a:t>
            </a:r>
            <a:r>
              <a:rPr lang="en-US" sz="3200">
                <a:latin typeface="Verdana"/>
                <a:cs typeface="Verdana"/>
              </a:rPr>
              <a:t>. </a:t>
            </a:r>
            <a:r>
              <a:rPr lang="en-US" sz="3200" err="1" smtClean="0">
                <a:latin typeface="Verdana"/>
                <a:cs typeface="Verdana"/>
              </a:rPr>
              <a:t>Razumevanje</a:t>
            </a:r>
            <a:r>
              <a:rPr lang="en-US" sz="3200" smtClean="0">
                <a:latin typeface="Verdana"/>
                <a:cs typeface="Verdana"/>
              </a:rPr>
              <a:t> </a:t>
            </a:r>
            <a:r>
              <a:rPr lang="en-US" sz="3200" err="1">
                <a:latin typeface="Verdana"/>
                <a:cs typeface="Verdana"/>
              </a:rPr>
              <a:t>istine</a:t>
            </a:r>
            <a:r>
              <a:rPr lang="en-US" sz="3200">
                <a:latin typeface="Verdana"/>
                <a:cs typeface="Verdana"/>
              </a:rPr>
              <a:t> o </a:t>
            </a:r>
            <a:r>
              <a:rPr lang="en-US" sz="3200" err="1">
                <a:latin typeface="Verdana"/>
                <a:cs typeface="Verdana"/>
              </a:rPr>
              <a:t>spasenju</a:t>
            </a:r>
            <a:r>
              <a:rPr lang="en-US" sz="3200">
                <a:latin typeface="Verdana"/>
                <a:cs typeface="Verdana"/>
              </a:rPr>
              <a:t> </a:t>
            </a:r>
            <a:r>
              <a:rPr lang="en-US" sz="3200" err="1">
                <a:latin typeface="Verdana"/>
                <a:cs typeface="Verdana"/>
              </a:rPr>
              <a:t>ih</a:t>
            </a:r>
            <a:r>
              <a:rPr lang="en-US" sz="3200">
                <a:latin typeface="Verdana"/>
                <a:cs typeface="Verdana"/>
              </a:rPr>
              <a:t> je </a:t>
            </a:r>
            <a:r>
              <a:rPr lang="sr-Latn-RS" sz="3200" smtClean="0">
                <a:latin typeface="Verdana"/>
                <a:cs typeface="Verdana"/>
              </a:rPr>
              <a:t>podst</a:t>
            </a:r>
            <a:r>
              <a:rPr lang="en-US" sz="3200" smtClean="0">
                <a:latin typeface="Verdana"/>
                <a:cs typeface="Verdana"/>
              </a:rPr>
              <a:t>a</a:t>
            </a:r>
            <a:r>
              <a:rPr lang="sr-Latn-RS" sz="3200" smtClean="0">
                <a:latin typeface="Verdana"/>
                <a:cs typeface="Verdana"/>
              </a:rPr>
              <a:t>k</a:t>
            </a:r>
            <a:r>
              <a:rPr lang="en-US" sz="3200" smtClean="0">
                <a:latin typeface="Verdana"/>
                <a:cs typeface="Verdana"/>
              </a:rPr>
              <a:t>lo </a:t>
            </a:r>
            <a:r>
              <a:rPr lang="en-US" sz="3200">
                <a:latin typeface="Verdana"/>
                <a:cs typeface="Verdana"/>
              </a:rPr>
              <a:t>da </a:t>
            </a:r>
            <a:r>
              <a:rPr lang="en-US" sz="3200" smtClean="0">
                <a:latin typeface="Verdana"/>
                <a:cs typeface="Verdana"/>
              </a:rPr>
              <a:t>vi</a:t>
            </a:r>
            <a:r>
              <a:rPr lang="sr-Latn-RS" sz="3200" smtClean="0">
                <a:latin typeface="Verdana"/>
                <a:cs typeface="Verdana"/>
              </a:rPr>
              <a:t>š</a:t>
            </a:r>
            <a:r>
              <a:rPr lang="en-US" sz="3200" smtClean="0">
                <a:latin typeface="Verdana"/>
                <a:cs typeface="Verdana"/>
              </a:rPr>
              <a:t>e </a:t>
            </a:r>
            <a:r>
              <a:rPr lang="en-US" sz="3200" err="1" smtClean="0">
                <a:latin typeface="Verdana"/>
                <a:cs typeface="Verdana"/>
              </a:rPr>
              <a:t>istra</a:t>
            </a:r>
            <a:r>
              <a:rPr lang="sr-Latn-RS" sz="3200" smtClean="0">
                <a:latin typeface="Verdana"/>
                <a:cs typeface="Verdana"/>
              </a:rPr>
              <a:t>žuju</a:t>
            </a:r>
            <a:r>
              <a:rPr lang="en-US" sz="3200" smtClean="0">
                <a:latin typeface="Verdana"/>
                <a:cs typeface="Verdana"/>
              </a:rPr>
              <a:t> </a:t>
            </a:r>
            <a:r>
              <a:rPr lang="en-US" sz="3200" err="1" smtClean="0">
                <a:latin typeface="Verdana"/>
                <a:cs typeface="Verdana"/>
              </a:rPr>
              <a:t>Bibliju</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vo</a:t>
            </a:r>
            <a:r>
              <a:rPr lang="sr-Latn-RS" sz="3200" smtClean="0">
                <a:latin typeface="Verdana"/>
                <a:cs typeface="Verdana"/>
              </a:rPr>
              <a:t>đ</a:t>
            </a:r>
            <a:r>
              <a:rPr lang="en-US" sz="3200" err="1" smtClean="0">
                <a:latin typeface="Verdana"/>
                <a:cs typeface="Verdana"/>
              </a:rPr>
              <a:t>eni</a:t>
            </a:r>
            <a:r>
              <a:rPr lang="en-US" sz="3200" smtClean="0">
                <a:latin typeface="Verdana"/>
                <a:cs typeface="Verdana"/>
              </a:rPr>
              <a:t> </a:t>
            </a:r>
            <a:r>
              <a:rPr lang="en-US" sz="3200" err="1" smtClean="0">
                <a:latin typeface="Verdana"/>
                <a:cs typeface="Verdana"/>
              </a:rPr>
              <a:t>Elen</a:t>
            </a:r>
            <a:r>
              <a:rPr lang="en-US" sz="3200" smtClean="0">
                <a:latin typeface="Verdana"/>
                <a:cs typeface="Verdana"/>
              </a:rPr>
              <a:t> </a:t>
            </a:r>
            <a:r>
              <a:rPr lang="sr-Latn-RS" sz="3200" smtClean="0">
                <a:latin typeface="Verdana"/>
                <a:cs typeface="Verdana"/>
              </a:rPr>
              <a:t>Vajt</a:t>
            </a:r>
            <a:r>
              <a:rPr lang="en-US" sz="3200" smtClean="0">
                <a:latin typeface="Verdana"/>
                <a:cs typeface="Verdana"/>
              </a:rPr>
              <a:t>, do</a:t>
            </a:r>
            <a:r>
              <a:rPr lang="sr-Latn-RS" sz="3200" smtClean="0">
                <a:latin typeface="Verdana"/>
                <a:cs typeface="Verdana"/>
              </a:rPr>
              <a:t>š</a:t>
            </a:r>
            <a:r>
              <a:rPr lang="en-US" sz="3200" smtClean="0">
                <a:latin typeface="Verdana"/>
                <a:cs typeface="Verdana"/>
              </a:rPr>
              <a:t>li </a:t>
            </a:r>
            <a:r>
              <a:rPr lang="en-US" sz="3200" err="1">
                <a:latin typeface="Verdana"/>
                <a:cs typeface="Verdana"/>
              </a:rPr>
              <a:t>su</a:t>
            </a:r>
            <a:r>
              <a:rPr lang="en-US" sz="3200">
                <a:latin typeface="Verdana"/>
                <a:cs typeface="Verdana"/>
              </a:rPr>
              <a:t> do </a:t>
            </a:r>
            <a:r>
              <a:rPr lang="en-US" sz="3200" err="1">
                <a:latin typeface="Verdana"/>
                <a:cs typeface="Verdana"/>
              </a:rPr>
              <a:t>saznanja</a:t>
            </a:r>
            <a:r>
              <a:rPr lang="en-US" sz="3200">
                <a:latin typeface="Verdana"/>
                <a:cs typeface="Verdana"/>
              </a:rPr>
              <a:t> </a:t>
            </a:r>
            <a:r>
              <a:rPr lang="en-US" sz="3200" err="1">
                <a:latin typeface="Verdana"/>
                <a:cs typeface="Verdana"/>
              </a:rPr>
              <a:t>koje</a:t>
            </a:r>
            <a:r>
              <a:rPr lang="en-US" sz="3200">
                <a:latin typeface="Verdana"/>
                <a:cs typeface="Verdana"/>
              </a:rPr>
              <a:t> mi </a:t>
            </a:r>
            <a:r>
              <a:rPr lang="en-US" sz="3200" err="1">
                <a:latin typeface="Verdana"/>
                <a:cs typeface="Verdana"/>
              </a:rPr>
              <a:t>danas</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crkva</a:t>
            </a:r>
            <a:r>
              <a:rPr lang="en-US" sz="3200">
                <a:latin typeface="Verdana"/>
                <a:cs typeface="Verdana"/>
              </a:rPr>
              <a:t> </a:t>
            </a:r>
            <a:r>
              <a:rPr lang="en-US" sz="3200" err="1">
                <a:latin typeface="Verdana"/>
                <a:cs typeface="Verdana"/>
              </a:rPr>
              <a:t>univerzalno</a:t>
            </a:r>
            <a:r>
              <a:rPr lang="en-US" sz="3200">
                <a:latin typeface="Verdana"/>
                <a:cs typeface="Verdana"/>
              </a:rPr>
              <a:t> </a:t>
            </a:r>
            <a:r>
              <a:rPr lang="en-US" sz="3200" err="1" smtClean="0">
                <a:latin typeface="Verdana"/>
                <a:cs typeface="Verdana"/>
              </a:rPr>
              <a:t>verujemo</a:t>
            </a:r>
            <a:r>
              <a:rPr lang="en-US" sz="3200">
                <a:latin typeface="Verdana"/>
                <a:cs typeface="Verdana"/>
              </a:rPr>
              <a:t>. </a:t>
            </a:r>
          </a:p>
        </p:txBody>
      </p:sp>
    </p:spTree>
    <p:extLst>
      <p:ext uri="{BB962C8B-B14F-4D97-AF65-F5344CB8AC3E}">
        <p14:creationId xmlns:p14="http://schemas.microsoft.com/office/powerpoint/2010/main" val="38820833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900" y="543172"/>
            <a:ext cx="9925051" cy="6001643"/>
          </a:xfrm>
          <a:prstGeom prst="rect">
            <a:avLst/>
          </a:prstGeom>
          <a:noFill/>
        </p:spPr>
        <p:txBody>
          <a:bodyPr wrap="square" rtlCol="0">
            <a:spAutoFit/>
          </a:bodyPr>
          <a:lstStyle/>
          <a:p>
            <a:r>
              <a:rPr lang="en-US" sz="3200" err="1">
                <a:latin typeface="Verdana"/>
                <a:cs typeface="Verdana"/>
              </a:rPr>
              <a:t>Posebno</a:t>
            </a:r>
            <a:r>
              <a:rPr lang="en-US" sz="3200">
                <a:latin typeface="Verdana"/>
                <a:cs typeface="Verdana"/>
              </a:rPr>
              <a:t> je </a:t>
            </a:r>
            <a:r>
              <a:rPr lang="en-US" sz="3200" err="1">
                <a:latin typeface="Verdana"/>
                <a:cs typeface="Verdana"/>
              </a:rPr>
              <a:t>interesantno</a:t>
            </a:r>
            <a:r>
              <a:rPr lang="en-US" sz="3200">
                <a:latin typeface="Verdana"/>
                <a:cs typeface="Verdana"/>
              </a:rPr>
              <a:t> da </a:t>
            </a:r>
            <a:r>
              <a:rPr lang="en-US" sz="3200" err="1">
                <a:latin typeface="Verdana"/>
                <a:cs typeface="Verdana"/>
              </a:rPr>
              <a:t>oni</a:t>
            </a:r>
            <a:r>
              <a:rPr lang="en-US" sz="3200">
                <a:latin typeface="Verdana"/>
                <a:cs typeface="Verdana"/>
              </a:rPr>
              <a:t> </a:t>
            </a:r>
            <a:r>
              <a:rPr lang="en-US" sz="3200" err="1">
                <a:latin typeface="Verdana"/>
                <a:cs typeface="Verdana"/>
              </a:rPr>
              <a:t>koji</a:t>
            </a:r>
            <a:r>
              <a:rPr lang="en-US" sz="3200">
                <a:latin typeface="Verdana"/>
                <a:cs typeface="Verdana"/>
              </a:rPr>
              <a:t> se bore </a:t>
            </a:r>
            <a:r>
              <a:rPr lang="en-US" sz="3200" err="1">
                <a:latin typeface="Verdana"/>
                <a:cs typeface="Verdana"/>
              </a:rPr>
              <a:t>protiv</a:t>
            </a:r>
            <a:r>
              <a:rPr lang="en-US" sz="3200">
                <a:latin typeface="Verdana"/>
                <a:cs typeface="Verdana"/>
              </a:rPr>
              <a:t> </a:t>
            </a:r>
            <a:r>
              <a:rPr lang="sr-Latn-RS" sz="3200">
                <a:latin typeface="Verdana"/>
                <a:cs typeface="Verdana"/>
              </a:rPr>
              <a:t>T</a:t>
            </a:r>
            <a:r>
              <a:rPr lang="en-US" sz="3200" err="1" smtClean="0">
                <a:latin typeface="Verdana"/>
                <a:cs typeface="Verdana"/>
              </a:rPr>
              <a:t>rojstva</a:t>
            </a:r>
            <a:r>
              <a:rPr lang="en-US" sz="3200" smtClean="0">
                <a:latin typeface="Verdana"/>
                <a:cs typeface="Verdana"/>
              </a:rPr>
              <a:t> </a:t>
            </a:r>
            <a:r>
              <a:rPr lang="en-US" sz="3200" err="1">
                <a:latin typeface="Verdana"/>
                <a:cs typeface="Verdana"/>
              </a:rPr>
              <a:t>govore</a:t>
            </a:r>
            <a:r>
              <a:rPr lang="en-US" sz="3200">
                <a:latin typeface="Verdana"/>
                <a:cs typeface="Verdana"/>
              </a:rPr>
              <a:t> </a:t>
            </a:r>
            <a:r>
              <a:rPr lang="en-US" sz="3200" err="1">
                <a:latin typeface="Verdana"/>
                <a:cs typeface="Verdana"/>
              </a:rPr>
              <a:t>toliko</a:t>
            </a:r>
            <a:r>
              <a:rPr lang="en-US" sz="3200">
                <a:latin typeface="Verdana"/>
                <a:cs typeface="Verdana"/>
              </a:rPr>
              <a:t> o </a:t>
            </a:r>
            <a:r>
              <a:rPr lang="en-US" sz="3200" err="1">
                <a:latin typeface="Verdana"/>
                <a:cs typeface="Verdana"/>
              </a:rPr>
              <a:t>opravdanju</a:t>
            </a:r>
            <a:r>
              <a:rPr lang="en-US" sz="3200">
                <a:latin typeface="Verdana"/>
                <a:cs typeface="Verdana"/>
              </a:rPr>
              <a:t> </a:t>
            </a:r>
            <a:r>
              <a:rPr lang="en-US" sz="3200" err="1" smtClean="0">
                <a:latin typeface="Verdana"/>
                <a:cs typeface="Verdana"/>
              </a:rPr>
              <a:t>verom</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savr</a:t>
            </a:r>
            <a:r>
              <a:rPr lang="sr-Latn-RS" sz="3200" smtClean="0">
                <a:latin typeface="Verdana"/>
                <a:cs typeface="Verdana"/>
              </a:rPr>
              <a:t>š</a:t>
            </a:r>
            <a:r>
              <a:rPr lang="en-US" sz="3200" err="1" smtClean="0">
                <a:latin typeface="Verdana"/>
                <a:cs typeface="Verdana"/>
              </a:rPr>
              <a:t>enstvu</a:t>
            </a:r>
            <a:r>
              <a:rPr lang="en-US" sz="3200" smtClean="0">
                <a:latin typeface="Verdana"/>
                <a:cs typeface="Verdana"/>
              </a:rPr>
              <a:t> </a:t>
            </a:r>
            <a:r>
              <a:rPr lang="en-US" sz="3200" err="1">
                <a:latin typeface="Verdana"/>
                <a:cs typeface="Verdana"/>
              </a:rPr>
              <a:t>karaktera</a:t>
            </a:r>
            <a:r>
              <a:rPr lang="en-US" sz="3200">
                <a:latin typeface="Verdana"/>
                <a:cs typeface="Verdana"/>
              </a:rPr>
              <a:t>. </a:t>
            </a:r>
            <a:r>
              <a:rPr lang="en-US" sz="3200" err="1">
                <a:latin typeface="Verdana"/>
                <a:cs typeface="Verdana"/>
              </a:rPr>
              <a:t>Jedino</a:t>
            </a:r>
            <a:r>
              <a:rPr lang="en-US" sz="3200">
                <a:latin typeface="Verdana"/>
                <a:cs typeface="Verdana"/>
              </a:rPr>
              <a:t> </a:t>
            </a:r>
            <a:r>
              <a:rPr lang="en-US" sz="3200" err="1">
                <a:latin typeface="Verdana"/>
                <a:cs typeface="Verdana"/>
              </a:rPr>
              <a:t>prava</a:t>
            </a:r>
            <a:r>
              <a:rPr lang="en-US" sz="3200">
                <a:latin typeface="Verdana"/>
                <a:cs typeface="Verdana"/>
              </a:rPr>
              <a:t> </a:t>
            </a:r>
            <a:r>
              <a:rPr lang="sr-Latn-RS" sz="3200" smtClean="0">
                <a:latin typeface="Verdana"/>
                <a:cs typeface="Verdana"/>
              </a:rPr>
              <a:t>slika</a:t>
            </a:r>
            <a:r>
              <a:rPr lang="en-US" sz="3200" smtClean="0">
                <a:latin typeface="Verdana"/>
                <a:cs typeface="Verdana"/>
              </a:rPr>
              <a:t> </a:t>
            </a:r>
            <a:r>
              <a:rPr lang="en-US" sz="3200" err="1">
                <a:latin typeface="Verdana"/>
                <a:cs typeface="Verdana"/>
              </a:rPr>
              <a:t>Boga</a:t>
            </a:r>
            <a:r>
              <a:rPr lang="en-US" sz="3200">
                <a:latin typeface="Verdana"/>
                <a:cs typeface="Verdana"/>
              </a:rPr>
              <a:t> u </a:t>
            </a:r>
            <a:r>
              <a:rPr lang="en-US" sz="3200" err="1">
                <a:latin typeface="Verdana"/>
                <a:cs typeface="Verdana"/>
              </a:rPr>
              <a:t>Bibliji</a:t>
            </a:r>
            <a:r>
              <a:rPr lang="en-US" sz="3200">
                <a:latin typeface="Verdana"/>
                <a:cs typeface="Verdana"/>
              </a:rPr>
              <a:t> </a:t>
            </a:r>
            <a:r>
              <a:rPr lang="en-US" sz="3200" err="1">
                <a:latin typeface="Verdana"/>
                <a:cs typeface="Verdana"/>
              </a:rPr>
              <a:t>vodi</a:t>
            </a:r>
            <a:r>
              <a:rPr lang="en-US" sz="3200">
                <a:latin typeface="Verdana"/>
                <a:cs typeface="Verdana"/>
              </a:rPr>
              <a:t> do </a:t>
            </a:r>
            <a:r>
              <a:rPr lang="en-US" sz="3200" err="1">
                <a:latin typeface="Verdana"/>
                <a:cs typeface="Verdana"/>
              </a:rPr>
              <a:t>pravog</a:t>
            </a:r>
            <a:r>
              <a:rPr lang="en-US" sz="3200">
                <a:latin typeface="Verdana"/>
                <a:cs typeface="Verdana"/>
              </a:rPr>
              <a:t> </a:t>
            </a:r>
            <a:r>
              <a:rPr lang="en-US" sz="3200" err="1" smtClean="0">
                <a:latin typeface="Verdana"/>
                <a:cs typeface="Verdana"/>
              </a:rPr>
              <a:t>razumevanja</a:t>
            </a:r>
            <a:r>
              <a:rPr lang="en-US" sz="3200" smtClean="0">
                <a:latin typeface="Verdana"/>
                <a:cs typeface="Verdana"/>
              </a:rPr>
              <a:t> </a:t>
            </a:r>
            <a:r>
              <a:rPr lang="en-US" sz="3200" err="1">
                <a:latin typeface="Verdana"/>
                <a:cs typeface="Verdana"/>
              </a:rPr>
              <a:t>spasenja</a:t>
            </a:r>
            <a:r>
              <a:rPr lang="en-US" sz="3200">
                <a:latin typeface="Verdana"/>
                <a:cs typeface="Verdana"/>
              </a:rPr>
              <a:t>. </a:t>
            </a:r>
            <a:endParaRPr lang="sr-Latn-RS" sz="3200" smtClean="0">
              <a:latin typeface="Verdana"/>
              <a:cs typeface="Verdana"/>
            </a:endParaRPr>
          </a:p>
          <a:p>
            <a:endParaRPr lang="sr-Latn-RS" sz="3200">
              <a:latin typeface="Verdana"/>
              <a:cs typeface="Verdana"/>
            </a:endParaRPr>
          </a:p>
          <a:p>
            <a:r>
              <a:rPr lang="en-US" sz="3200" err="1">
                <a:latin typeface="Verdana"/>
                <a:cs typeface="Verdana"/>
              </a:rPr>
              <a:t>Kada</a:t>
            </a:r>
            <a:r>
              <a:rPr lang="en-US" sz="3200">
                <a:latin typeface="Verdana"/>
                <a:cs typeface="Verdana"/>
              </a:rPr>
              <a:t> je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en-US" sz="3200">
                <a:latin typeface="Verdana"/>
                <a:cs typeface="Verdana"/>
              </a:rPr>
              <a:t>o </a:t>
            </a:r>
            <a:r>
              <a:rPr lang="en-US" sz="3200" err="1">
                <a:latin typeface="Verdana"/>
                <a:cs typeface="Verdana"/>
              </a:rPr>
              <a:t>prirodi</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mi </a:t>
            </a:r>
            <a:r>
              <a:rPr lang="en-US" sz="3200" err="1">
                <a:latin typeface="Verdana"/>
                <a:cs typeface="Verdana"/>
              </a:rPr>
              <a:t>moramo</a:t>
            </a:r>
            <a:r>
              <a:rPr lang="en-US" sz="3200">
                <a:latin typeface="Verdana"/>
                <a:cs typeface="Verdana"/>
              </a:rPr>
              <a:t> </a:t>
            </a:r>
            <a:r>
              <a:rPr lang="en-US" sz="3200" err="1">
                <a:latin typeface="Verdana"/>
                <a:cs typeface="Verdana"/>
              </a:rPr>
              <a:t>shvatiti</a:t>
            </a:r>
            <a:r>
              <a:rPr lang="en-US" sz="3200">
                <a:latin typeface="Verdana"/>
                <a:cs typeface="Verdana"/>
              </a:rPr>
              <a:t> da </a:t>
            </a:r>
            <a:r>
              <a:rPr lang="en-US" sz="3200" err="1">
                <a:latin typeface="Verdana"/>
                <a:cs typeface="Verdana"/>
              </a:rPr>
              <a:t>ona</a:t>
            </a:r>
            <a:r>
              <a:rPr lang="en-US" sz="3200">
                <a:latin typeface="Verdana"/>
                <a:cs typeface="Verdana"/>
              </a:rPr>
              <a:t> </a:t>
            </a:r>
            <a:r>
              <a:rPr lang="en-US" sz="3200" err="1">
                <a:latin typeface="Verdana"/>
                <a:cs typeface="Verdana"/>
              </a:rPr>
              <a:t>nije</a:t>
            </a:r>
            <a:r>
              <a:rPr lang="en-US" sz="3200">
                <a:latin typeface="Verdana"/>
                <a:cs typeface="Verdana"/>
              </a:rPr>
              <a:t> </a:t>
            </a:r>
            <a:r>
              <a:rPr lang="en-US" sz="3200" err="1" smtClean="0">
                <a:latin typeface="Verdana"/>
                <a:cs typeface="Verdana"/>
              </a:rPr>
              <a:t>nigde</a:t>
            </a:r>
            <a:r>
              <a:rPr lang="en-US" sz="3200" smtClean="0">
                <a:latin typeface="Verdana"/>
                <a:cs typeface="Verdana"/>
              </a:rPr>
              <a:t> </a:t>
            </a:r>
            <a:r>
              <a:rPr lang="en-US" sz="3200" err="1">
                <a:latin typeface="Verdana"/>
                <a:cs typeface="Verdana"/>
              </a:rPr>
              <a:t>posebno</a:t>
            </a:r>
            <a:r>
              <a:rPr lang="en-US" sz="3200">
                <a:latin typeface="Verdana"/>
                <a:cs typeface="Verdana"/>
              </a:rPr>
              <a:t> </a:t>
            </a:r>
            <a:r>
              <a:rPr lang="sr-Latn-RS" sz="3200" smtClean="0">
                <a:latin typeface="Verdana"/>
                <a:cs typeface="Verdana"/>
              </a:rPr>
              <a:t>definisana </a:t>
            </a:r>
            <a:r>
              <a:rPr lang="en-US" sz="3200" smtClean="0">
                <a:latin typeface="Verdana"/>
                <a:cs typeface="Verdana"/>
              </a:rPr>
              <a:t>u </a:t>
            </a:r>
            <a:r>
              <a:rPr lang="en-US" sz="3200" err="1">
                <a:latin typeface="Verdana"/>
                <a:cs typeface="Verdana"/>
              </a:rPr>
              <a:t>Bibliji</a:t>
            </a:r>
            <a:r>
              <a:rPr lang="en-US" sz="3200">
                <a:latin typeface="Verdana"/>
                <a:cs typeface="Verdana"/>
              </a:rPr>
              <a:t>. </a:t>
            </a:r>
            <a:r>
              <a:rPr lang="en-US" sz="3200" err="1">
                <a:latin typeface="Verdana"/>
                <a:cs typeface="Verdana"/>
              </a:rPr>
              <a:t>Njen</a:t>
            </a:r>
            <a:r>
              <a:rPr lang="en-US" sz="3200">
                <a:latin typeface="Verdana"/>
                <a:cs typeface="Verdana"/>
              </a:rPr>
              <a:t> </a:t>
            </a:r>
            <a:r>
              <a:rPr lang="en-US" sz="3200" err="1">
                <a:latin typeface="Verdana"/>
                <a:cs typeface="Verdana"/>
              </a:rPr>
              <a:t>opis</a:t>
            </a:r>
            <a:r>
              <a:rPr lang="en-US" sz="3200">
                <a:latin typeface="Verdana"/>
                <a:cs typeface="Verdana"/>
              </a:rPr>
              <a:t> </a:t>
            </a:r>
            <a:r>
              <a:rPr lang="en-US" sz="3200" smtClean="0">
                <a:latin typeface="Verdana"/>
                <a:cs typeface="Verdana"/>
              </a:rPr>
              <a:t>je </a:t>
            </a:r>
            <a:r>
              <a:rPr lang="en-US" sz="3200" err="1">
                <a:latin typeface="Verdana"/>
                <a:cs typeface="Verdana"/>
              </a:rPr>
              <a:t>dat</a:t>
            </a:r>
            <a:r>
              <a:rPr lang="en-US" sz="3200">
                <a:latin typeface="Verdana"/>
                <a:cs typeface="Verdana"/>
              </a:rPr>
              <a:t> u </a:t>
            </a:r>
            <a:r>
              <a:rPr lang="en-US" sz="3200" err="1">
                <a:latin typeface="Verdana"/>
                <a:cs typeface="Verdana"/>
              </a:rPr>
              <a:t>kontekstu</a:t>
            </a:r>
            <a:r>
              <a:rPr lang="en-US" sz="3200">
                <a:latin typeface="Verdana"/>
                <a:cs typeface="Verdana"/>
              </a:rPr>
              <a:t> </a:t>
            </a:r>
            <a:r>
              <a:rPr lang="en-US" sz="3200" err="1">
                <a:latin typeface="Verdana"/>
                <a:cs typeface="Verdana"/>
              </a:rPr>
              <a:t>spasenja</a:t>
            </a:r>
            <a:r>
              <a:rPr lang="en-US" sz="3200">
                <a:latin typeface="Verdana"/>
                <a:cs typeface="Verdana"/>
              </a:rPr>
              <a:t> </a:t>
            </a:r>
            <a:r>
              <a:rPr lang="en-US" sz="3200" err="1">
                <a:latin typeface="Verdana"/>
                <a:cs typeface="Verdana"/>
              </a:rPr>
              <a:t>i</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jeg</a:t>
            </a:r>
            <a:r>
              <a:rPr lang="en-US" sz="3200" smtClean="0">
                <a:latin typeface="Verdana"/>
                <a:cs typeface="Verdana"/>
              </a:rPr>
              <a:t> </a:t>
            </a:r>
            <a:r>
              <a:rPr lang="en-US" sz="3200" err="1">
                <a:latin typeface="Verdana"/>
                <a:cs typeface="Verdana"/>
              </a:rPr>
              <a:t>odnosa</a:t>
            </a:r>
            <a:r>
              <a:rPr lang="en-US" sz="3200">
                <a:latin typeface="Verdana"/>
                <a:cs typeface="Verdana"/>
              </a:rPr>
              <a:t> </a:t>
            </a:r>
            <a:r>
              <a:rPr lang="en-US" sz="3200" err="1">
                <a:latin typeface="Verdana"/>
                <a:cs typeface="Verdana"/>
              </a:rPr>
              <a:t>prema</a:t>
            </a:r>
            <a:r>
              <a:rPr lang="en-US" sz="3200">
                <a:latin typeface="Verdana"/>
                <a:cs typeface="Verdana"/>
              </a:rPr>
              <a:t> </a:t>
            </a:r>
            <a:r>
              <a:rPr lang="en-US" sz="3200" err="1">
                <a:latin typeface="Verdana"/>
                <a:cs typeface="Verdana"/>
              </a:rPr>
              <a:t>svojim</a:t>
            </a:r>
            <a:r>
              <a:rPr lang="en-US" sz="3200">
                <a:latin typeface="Verdana"/>
                <a:cs typeface="Verdana"/>
              </a:rPr>
              <a:t> </a:t>
            </a:r>
            <a:r>
              <a:rPr lang="en-US" sz="3200" smtClean="0">
                <a:latin typeface="Verdana"/>
                <a:cs typeface="Verdana"/>
              </a:rPr>
              <a:t>bi</a:t>
            </a:r>
            <a:r>
              <a:rPr lang="sr-Latn-RS" sz="3200" smtClean="0">
                <a:latin typeface="Verdana"/>
                <a:cs typeface="Verdana"/>
              </a:rPr>
              <a:t>ć</a:t>
            </a:r>
            <a:r>
              <a:rPr lang="en-US" sz="3200" err="1" smtClean="0">
                <a:latin typeface="Verdana"/>
                <a:cs typeface="Verdana"/>
              </a:rPr>
              <a:t>ima</a:t>
            </a:r>
            <a:r>
              <a:rPr lang="en-US" sz="3200">
                <a:latin typeface="Verdana"/>
                <a:cs typeface="Verdana"/>
              </a:rPr>
              <a:t>. </a:t>
            </a:r>
          </a:p>
          <a:p>
            <a:endParaRPr lang="en-US" sz="3200">
              <a:latin typeface="Verdana"/>
              <a:cs typeface="Verdana"/>
            </a:endParaRPr>
          </a:p>
          <a:p>
            <a:endParaRPr lang="en-US" sz="3200">
              <a:latin typeface="Verdana"/>
              <a:cs typeface="Verdana"/>
            </a:endParaRPr>
          </a:p>
        </p:txBody>
      </p:sp>
    </p:spTree>
    <p:extLst>
      <p:ext uri="{BB962C8B-B14F-4D97-AF65-F5344CB8AC3E}">
        <p14:creationId xmlns:p14="http://schemas.microsoft.com/office/powerpoint/2010/main" val="13157054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1" y="390773"/>
            <a:ext cx="8264771" cy="5816977"/>
          </a:xfrm>
          <a:prstGeom prst="rect">
            <a:avLst/>
          </a:prstGeom>
          <a:noFill/>
        </p:spPr>
        <p:txBody>
          <a:bodyPr wrap="square" rtlCol="0">
            <a:spAutoFit/>
          </a:bodyPr>
          <a:lstStyle/>
          <a:p>
            <a:r>
              <a:rPr lang="en-US" sz="3200" u="sng" smtClean="0">
                <a:latin typeface="Verdana"/>
                <a:cs typeface="Verdana"/>
              </a:rPr>
              <a:t>2</a:t>
            </a:r>
            <a:r>
              <a:rPr lang="sr-Latn-RS" sz="3200" u="sng" smtClean="0">
                <a:latin typeface="Verdana"/>
                <a:cs typeface="Verdana"/>
              </a:rPr>
              <a:t>. </a:t>
            </a:r>
            <a:r>
              <a:rPr lang="en-US" sz="3200" u="sng" err="1" smtClean="0">
                <a:latin typeface="Verdana"/>
                <a:cs typeface="Verdana"/>
              </a:rPr>
              <a:t>Mojsijeva</a:t>
            </a:r>
            <a:r>
              <a:rPr lang="en-US" sz="3200" u="sng" smtClean="0">
                <a:latin typeface="Verdana"/>
                <a:cs typeface="Verdana"/>
              </a:rPr>
              <a:t> </a:t>
            </a:r>
            <a:r>
              <a:rPr lang="en-US" sz="3200" u="sng">
                <a:latin typeface="Verdana"/>
                <a:cs typeface="Verdana"/>
              </a:rPr>
              <a:t>33:18-20</a:t>
            </a:r>
            <a:endParaRPr lang="en-US" sz="3200">
              <a:latin typeface="Verdana"/>
              <a:cs typeface="Verdana"/>
            </a:endParaRPr>
          </a:p>
          <a:p>
            <a:endParaRPr lang="en-US" sz="3200">
              <a:latin typeface="Verdana"/>
              <a:cs typeface="Verdana"/>
            </a:endParaRPr>
          </a:p>
          <a:p>
            <a:pPr marL="457200" indent="-457200">
              <a:spcAft>
                <a:spcPts val="1200"/>
              </a:spcAft>
              <a:buFont typeface="Arial"/>
              <a:buChar char="•"/>
            </a:pPr>
            <a:r>
              <a:rPr lang="en-US" sz="3200" err="1">
                <a:latin typeface="Verdana"/>
                <a:cs typeface="Verdana"/>
              </a:rPr>
              <a:t>Mojsije</a:t>
            </a:r>
            <a:r>
              <a:rPr lang="en-US" sz="3200">
                <a:latin typeface="Verdana"/>
                <a:cs typeface="Verdana"/>
              </a:rPr>
              <a:t> </a:t>
            </a:r>
            <a:r>
              <a:rPr lang="en-US" sz="3200" err="1" smtClean="0">
                <a:latin typeface="Verdana"/>
                <a:cs typeface="Verdana"/>
              </a:rPr>
              <a:t>tra</a:t>
            </a:r>
            <a:r>
              <a:rPr lang="sr-Latn-RS" sz="3200" smtClean="0">
                <a:latin typeface="Verdana"/>
                <a:cs typeface="Verdana"/>
              </a:rPr>
              <a:t>ž</a:t>
            </a:r>
            <a:r>
              <a:rPr lang="en-US" sz="3200" err="1" smtClean="0">
                <a:latin typeface="Verdana"/>
                <a:cs typeface="Verdana"/>
              </a:rPr>
              <a:t>i</a:t>
            </a:r>
            <a:r>
              <a:rPr lang="en-US" sz="3200" smtClean="0">
                <a:latin typeface="Verdana"/>
                <a:cs typeface="Verdana"/>
              </a:rPr>
              <a:t> </a:t>
            </a:r>
            <a:r>
              <a:rPr lang="en-US" sz="3200">
                <a:latin typeface="Verdana"/>
                <a:cs typeface="Verdana"/>
              </a:rPr>
              <a:t>od </a:t>
            </a:r>
            <a:r>
              <a:rPr lang="en-US" sz="3200" err="1">
                <a:latin typeface="Verdana"/>
                <a:cs typeface="Verdana"/>
              </a:rPr>
              <a:t>Boga</a:t>
            </a:r>
            <a:r>
              <a:rPr lang="en-US" sz="3200">
                <a:latin typeface="Verdana"/>
                <a:cs typeface="Verdana"/>
              </a:rPr>
              <a:t> da mu </a:t>
            </a:r>
            <a:r>
              <a:rPr lang="en-US" sz="3200" err="1" smtClean="0">
                <a:latin typeface="Verdana"/>
                <a:cs typeface="Verdana"/>
              </a:rPr>
              <a:t>poka</a:t>
            </a:r>
            <a:r>
              <a:rPr lang="sr-Latn-RS" sz="3200" smtClean="0">
                <a:latin typeface="Verdana"/>
                <a:cs typeface="Verdana"/>
              </a:rPr>
              <a:t>ž</a:t>
            </a:r>
            <a:r>
              <a:rPr lang="en-US" sz="3200" smtClean="0">
                <a:latin typeface="Verdana"/>
                <a:cs typeface="Verdana"/>
              </a:rPr>
              <a:t>e </a:t>
            </a:r>
            <a:r>
              <a:rPr lang="en-US" sz="3200" err="1">
                <a:latin typeface="Verdana"/>
                <a:cs typeface="Verdana"/>
              </a:rPr>
              <a:t>svoje</a:t>
            </a:r>
            <a:r>
              <a:rPr lang="en-US" sz="3200">
                <a:latin typeface="Verdana"/>
                <a:cs typeface="Verdana"/>
              </a:rPr>
              <a:t> </a:t>
            </a:r>
            <a:r>
              <a:rPr lang="en-US" sz="3200" err="1" smtClean="0">
                <a:latin typeface="Verdana"/>
                <a:cs typeface="Verdana"/>
              </a:rPr>
              <a:t>pojavu</a:t>
            </a:r>
            <a:r>
              <a:rPr lang="en-US" sz="3200" smtClean="0">
                <a:latin typeface="Verdana"/>
                <a:cs typeface="Verdana"/>
              </a:rPr>
              <a:t>(lice</a:t>
            </a:r>
            <a:r>
              <a:rPr lang="en-US" sz="3200">
                <a:latin typeface="Verdana"/>
                <a:cs typeface="Verdana"/>
              </a:rPr>
              <a:t>).</a:t>
            </a:r>
          </a:p>
          <a:p>
            <a:pPr marL="457200" indent="-457200">
              <a:spcAft>
                <a:spcPts val="1200"/>
              </a:spcAft>
              <a:buFont typeface="Arial"/>
              <a:buChar char="•"/>
            </a:pPr>
            <a:r>
              <a:rPr lang="en-US" sz="3200">
                <a:latin typeface="Verdana"/>
                <a:cs typeface="Verdana"/>
              </a:rPr>
              <a:t>Bog mu </a:t>
            </a:r>
            <a:r>
              <a:rPr lang="en-US" sz="3200" err="1">
                <a:latin typeface="Verdana"/>
                <a:cs typeface="Verdana"/>
              </a:rPr>
              <a:t>odgovara</a:t>
            </a:r>
            <a:r>
              <a:rPr lang="en-US" sz="3200">
                <a:latin typeface="Verdana"/>
                <a:cs typeface="Verdana"/>
              </a:rPr>
              <a:t> da je </a:t>
            </a:r>
            <a:r>
              <a:rPr lang="en-US" sz="3200" err="1" smtClean="0">
                <a:latin typeface="Verdana"/>
                <a:cs typeface="Verdana"/>
              </a:rPr>
              <a:t>nemogu</a:t>
            </a:r>
            <a:r>
              <a:rPr lang="sr-Latn-RS" sz="3200" smtClean="0">
                <a:latin typeface="Verdana"/>
                <a:cs typeface="Verdana"/>
              </a:rPr>
              <a:t>ć</a:t>
            </a:r>
            <a:r>
              <a:rPr lang="en-US" sz="3200" smtClean="0">
                <a:latin typeface="Verdana"/>
                <a:cs typeface="Verdana"/>
              </a:rPr>
              <a:t>e </a:t>
            </a:r>
            <a:r>
              <a:rPr lang="en-US" sz="3200" err="1">
                <a:latin typeface="Verdana"/>
                <a:cs typeface="Verdana"/>
              </a:rPr>
              <a:t>smrtnim</a:t>
            </a:r>
            <a:r>
              <a:rPr lang="en-US" sz="3200">
                <a:latin typeface="Verdana"/>
                <a:cs typeface="Verdana"/>
              </a:rPr>
              <a:t> </a:t>
            </a:r>
            <a:r>
              <a:rPr lang="en-US" sz="3200" err="1">
                <a:latin typeface="Verdana"/>
                <a:cs typeface="Verdana"/>
              </a:rPr>
              <a:t>ljudima</a:t>
            </a:r>
            <a:r>
              <a:rPr lang="en-US" sz="3200">
                <a:latin typeface="Verdana"/>
                <a:cs typeface="Verdana"/>
              </a:rPr>
              <a:t> da vide </a:t>
            </a:r>
            <a:r>
              <a:rPr lang="en-US" sz="3200" err="1">
                <a:latin typeface="Verdana"/>
                <a:cs typeface="Verdana"/>
              </a:rPr>
              <a:t>Njegovu</a:t>
            </a:r>
            <a:r>
              <a:rPr lang="en-US" sz="3200">
                <a:latin typeface="Verdana"/>
                <a:cs typeface="Verdana"/>
              </a:rPr>
              <a:t> </a:t>
            </a:r>
            <a:r>
              <a:rPr lang="en-US" sz="3200" err="1">
                <a:latin typeface="Verdana"/>
                <a:cs typeface="Verdana"/>
              </a:rPr>
              <a:t>pojavu</a:t>
            </a:r>
            <a:r>
              <a:rPr lang="en-US" sz="3200">
                <a:latin typeface="Verdana"/>
                <a:cs typeface="Verdana"/>
              </a:rPr>
              <a:t>. </a:t>
            </a:r>
          </a:p>
          <a:p>
            <a:pPr marL="457200" indent="-457200">
              <a:spcAft>
                <a:spcPts val="1200"/>
              </a:spcAft>
              <a:buFont typeface="Arial"/>
              <a:buChar char="•"/>
            </a:pPr>
            <a:r>
              <a:rPr lang="en-US" sz="3200" err="1">
                <a:latin typeface="Verdana"/>
                <a:cs typeface="Verdana"/>
              </a:rPr>
              <a:t>Kada</a:t>
            </a:r>
            <a:r>
              <a:rPr lang="en-US" sz="3200">
                <a:latin typeface="Verdana"/>
                <a:cs typeface="Verdana"/>
              </a:rPr>
              <a:t> Bog </a:t>
            </a:r>
            <a:r>
              <a:rPr lang="en-US" sz="3200" err="1" smtClean="0">
                <a:latin typeface="Verdana"/>
                <a:cs typeface="Verdana"/>
              </a:rPr>
              <a:t>kona</a:t>
            </a:r>
            <a:r>
              <a:rPr lang="sr-Latn-RS" sz="3200" smtClean="0">
                <a:latin typeface="Verdana"/>
                <a:cs typeface="Verdana"/>
              </a:rPr>
              <a:t>č</a:t>
            </a:r>
            <a:r>
              <a:rPr lang="en-US" sz="3200" smtClean="0">
                <a:latin typeface="Verdana"/>
                <a:cs typeface="Verdana"/>
              </a:rPr>
              <a:t>no </a:t>
            </a:r>
            <a:r>
              <a:rPr lang="en-US" sz="3200" err="1">
                <a:latin typeface="Verdana"/>
                <a:cs typeface="Verdana"/>
              </a:rPr>
              <a:t>otkriva</a:t>
            </a:r>
            <a:r>
              <a:rPr lang="en-US" sz="3200">
                <a:latin typeface="Verdana"/>
                <a:cs typeface="Verdana"/>
              </a:rPr>
              <a:t> </a:t>
            </a:r>
            <a:r>
              <a:rPr lang="en-US" sz="3200" err="1">
                <a:latin typeface="Verdana"/>
                <a:cs typeface="Verdana"/>
              </a:rPr>
              <a:t>Mojsiju</a:t>
            </a:r>
            <a:r>
              <a:rPr lang="en-US" sz="3200">
                <a:latin typeface="Verdana"/>
                <a:cs typeface="Verdana"/>
              </a:rPr>
              <a:t> </a:t>
            </a:r>
            <a:r>
              <a:rPr lang="en-US" sz="3200" err="1">
                <a:latin typeface="Verdana"/>
                <a:cs typeface="Verdana"/>
              </a:rPr>
              <a:t>svoju</a:t>
            </a:r>
            <a:r>
              <a:rPr lang="en-US" sz="3200">
                <a:latin typeface="Verdana"/>
                <a:cs typeface="Verdana"/>
              </a:rPr>
              <a:t> </a:t>
            </a:r>
            <a:r>
              <a:rPr lang="en-US" sz="3200" err="1">
                <a:latin typeface="Verdana"/>
                <a:cs typeface="Verdana"/>
              </a:rPr>
              <a:t>pojavu</a:t>
            </a:r>
            <a:r>
              <a:rPr lang="en-US" sz="3200">
                <a:latin typeface="Verdana"/>
                <a:cs typeface="Verdana"/>
              </a:rPr>
              <a:t>, to je u </a:t>
            </a:r>
            <a:r>
              <a:rPr lang="en-US" sz="3200" err="1">
                <a:latin typeface="Verdana"/>
                <a:cs typeface="Verdana"/>
              </a:rPr>
              <a:t>kontekstu</a:t>
            </a:r>
            <a:r>
              <a:rPr lang="en-US" sz="3200">
                <a:latin typeface="Verdana"/>
                <a:cs typeface="Verdana"/>
              </a:rPr>
              <a:t> </a:t>
            </a:r>
            <a:r>
              <a:rPr lang="en-US" sz="3200" err="1">
                <a:latin typeface="Verdana"/>
                <a:cs typeface="Verdana"/>
              </a:rPr>
              <a:t>otkrivanja</a:t>
            </a:r>
            <a:r>
              <a:rPr lang="en-US" sz="3200">
                <a:latin typeface="Verdana"/>
                <a:cs typeface="Verdana"/>
              </a:rPr>
              <a:t> </a:t>
            </a:r>
            <a:r>
              <a:rPr lang="en-US" sz="3200" err="1">
                <a:latin typeface="Verdana"/>
                <a:cs typeface="Verdana"/>
              </a:rPr>
              <a:t>njegovog</a:t>
            </a:r>
            <a:r>
              <a:rPr lang="en-US" sz="3200">
                <a:latin typeface="Verdana"/>
                <a:cs typeface="Verdana"/>
              </a:rPr>
              <a:t> </a:t>
            </a:r>
            <a:r>
              <a:rPr lang="en-US" sz="3200" err="1">
                <a:latin typeface="Verdana"/>
                <a:cs typeface="Verdana"/>
              </a:rPr>
              <a:t>odnosa</a:t>
            </a:r>
            <a:r>
              <a:rPr lang="en-US" sz="3200">
                <a:latin typeface="Verdana"/>
                <a:cs typeface="Verdana"/>
              </a:rPr>
              <a:t> </a:t>
            </a:r>
            <a:r>
              <a:rPr lang="en-US" sz="3200" err="1">
                <a:latin typeface="Verdana"/>
                <a:cs typeface="Verdana"/>
              </a:rPr>
              <a:t>prema</a:t>
            </a:r>
            <a:r>
              <a:rPr lang="en-US" sz="3200">
                <a:latin typeface="Verdana"/>
                <a:cs typeface="Verdana"/>
              </a:rPr>
              <a:t> </a:t>
            </a:r>
            <a:r>
              <a:rPr lang="en-US" sz="3200" err="1">
                <a:latin typeface="Verdana"/>
                <a:cs typeface="Verdana"/>
              </a:rPr>
              <a:t>svojim</a:t>
            </a:r>
            <a:r>
              <a:rPr lang="en-US" sz="3200">
                <a:latin typeface="Verdana"/>
                <a:cs typeface="Verdana"/>
              </a:rPr>
              <a:t> </a:t>
            </a:r>
            <a:r>
              <a:rPr lang="en-US" sz="3200" smtClean="0">
                <a:latin typeface="Verdana"/>
                <a:cs typeface="Verdana"/>
              </a:rPr>
              <a:t>bi</a:t>
            </a:r>
            <a:r>
              <a:rPr lang="sr-Latn-RS" sz="3200" smtClean="0">
                <a:latin typeface="Verdana"/>
                <a:cs typeface="Verdana"/>
              </a:rPr>
              <a:t>ć</a:t>
            </a:r>
            <a:r>
              <a:rPr lang="en-US" sz="3200" err="1" smtClean="0">
                <a:latin typeface="Verdana"/>
                <a:cs typeface="Verdana"/>
              </a:rPr>
              <a:t>ima</a:t>
            </a:r>
            <a:r>
              <a:rPr lang="en-US" sz="3200" smtClean="0">
                <a:latin typeface="Verdana"/>
                <a:cs typeface="Verdana"/>
              </a:rPr>
              <a:t> (</a:t>
            </a:r>
            <a:r>
              <a:rPr lang="sr-Latn-RS" sz="3200" smtClean="0">
                <a:latin typeface="Verdana"/>
                <a:cs typeface="Verdana"/>
              </a:rPr>
              <a:t>stih</a:t>
            </a:r>
            <a:r>
              <a:rPr lang="en-US" sz="3200" smtClean="0">
                <a:latin typeface="Verdana"/>
                <a:cs typeface="Verdana"/>
              </a:rPr>
              <a:t> </a:t>
            </a:r>
            <a:r>
              <a:rPr lang="en-US" sz="3200">
                <a:latin typeface="Verdana"/>
                <a:cs typeface="Verdana"/>
              </a:rPr>
              <a:t>19). </a:t>
            </a:r>
          </a:p>
        </p:txBody>
      </p:sp>
    </p:spTree>
    <p:extLst>
      <p:ext uri="{BB962C8B-B14F-4D97-AF65-F5344CB8AC3E}">
        <p14:creationId xmlns:p14="http://schemas.microsoft.com/office/powerpoint/2010/main" val="30094456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1" y="390771"/>
            <a:ext cx="8264771" cy="6297108"/>
          </a:xfrm>
          <a:prstGeom prst="rect">
            <a:avLst/>
          </a:prstGeom>
          <a:noFill/>
        </p:spPr>
        <p:txBody>
          <a:bodyPr wrap="square" rtlCol="0">
            <a:spAutoFit/>
          </a:bodyPr>
          <a:lstStyle/>
          <a:p>
            <a:r>
              <a:rPr lang="en-US" sz="3200" err="1" smtClean="0">
                <a:latin typeface="Verdana"/>
                <a:cs typeface="Verdana"/>
              </a:rPr>
              <a:t>Razumevanje</a:t>
            </a:r>
            <a:r>
              <a:rPr lang="en-US" sz="3200" smtClean="0">
                <a:latin typeface="Verdana"/>
                <a:cs typeface="Verdana"/>
              </a:rPr>
              <a:t> </a:t>
            </a:r>
            <a:r>
              <a:rPr lang="en-US" sz="3200" err="1">
                <a:latin typeface="Verdana"/>
                <a:cs typeface="Verdana"/>
              </a:rPr>
              <a:t>doktrine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smtClean="0">
                <a:latin typeface="Verdana"/>
                <a:cs typeface="Verdana"/>
              </a:rPr>
              <a:t>oboga</a:t>
            </a:r>
            <a:r>
              <a:rPr lang="sr-Latn-RS" sz="3200" smtClean="0">
                <a:latin typeface="Verdana"/>
                <a:cs typeface="Verdana"/>
              </a:rPr>
              <a:t>ć</a:t>
            </a:r>
            <a:r>
              <a:rPr lang="en-US" sz="3200" err="1" smtClean="0">
                <a:latin typeface="Verdana"/>
                <a:cs typeface="Verdana"/>
              </a:rPr>
              <a:t>uje</a:t>
            </a:r>
            <a:r>
              <a:rPr lang="en-US" sz="3200" smtClean="0">
                <a:latin typeface="Verdana"/>
                <a:cs typeface="Verdana"/>
              </a:rPr>
              <a:t> </a:t>
            </a:r>
            <a:r>
              <a:rPr lang="en-US" sz="3200" err="1" smtClean="0">
                <a:latin typeface="Verdana"/>
                <a:cs typeface="Verdana"/>
              </a:rPr>
              <a:t>na</a:t>
            </a:r>
            <a:r>
              <a:rPr lang="sr-Latn-RS" sz="3200" smtClean="0">
                <a:latin typeface="Verdana"/>
                <a:cs typeface="Verdana"/>
              </a:rPr>
              <a:t>š</a:t>
            </a:r>
            <a:r>
              <a:rPr lang="en-US" sz="3200" smtClean="0">
                <a:latin typeface="Verdana"/>
                <a:cs typeface="Verdana"/>
              </a:rPr>
              <a:t>e </a:t>
            </a:r>
            <a:r>
              <a:rPr lang="en-US" sz="3200" err="1" smtClean="0">
                <a:latin typeface="Verdana"/>
                <a:cs typeface="Verdana"/>
              </a:rPr>
              <a:t>ograni</a:t>
            </a:r>
            <a:r>
              <a:rPr lang="sr-Latn-RS" sz="3200" smtClean="0">
                <a:latin typeface="Verdana"/>
                <a:cs typeface="Verdana"/>
              </a:rPr>
              <a:t>č</a:t>
            </a:r>
            <a:r>
              <a:rPr lang="en-US" sz="3200" err="1" smtClean="0">
                <a:latin typeface="Verdana"/>
                <a:cs typeface="Verdana"/>
              </a:rPr>
              <a:t>eno</a:t>
            </a:r>
            <a:r>
              <a:rPr lang="en-US" sz="3200" smtClean="0">
                <a:latin typeface="Verdana"/>
                <a:cs typeface="Verdana"/>
              </a:rPr>
              <a:t> </a:t>
            </a:r>
            <a:r>
              <a:rPr lang="en-US" sz="3200" err="1" smtClean="0">
                <a:latin typeface="Verdana"/>
                <a:cs typeface="Verdana"/>
              </a:rPr>
              <a:t>shvatanj</a:t>
            </a:r>
            <a:r>
              <a:rPr lang="sr-Latn-RS" sz="3200" smtClean="0">
                <a:latin typeface="Verdana"/>
                <a:cs typeface="Verdana"/>
              </a:rPr>
              <a:t>e</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jeg</a:t>
            </a:r>
            <a:r>
              <a:rPr lang="en-US" sz="3200" smtClean="0">
                <a:latin typeface="Verdana"/>
                <a:cs typeface="Verdana"/>
              </a:rPr>
              <a:t> </a:t>
            </a:r>
            <a:r>
              <a:rPr lang="en-US" sz="3200" err="1">
                <a:latin typeface="Verdana"/>
                <a:cs typeface="Verdana"/>
              </a:rPr>
              <a:t>odnosa</a:t>
            </a:r>
            <a:r>
              <a:rPr lang="en-US" sz="3200">
                <a:latin typeface="Verdana"/>
                <a:cs typeface="Verdana"/>
              </a:rPr>
              <a:t> </a:t>
            </a:r>
            <a:r>
              <a:rPr lang="en-US" sz="3200" err="1">
                <a:latin typeface="Verdana"/>
                <a:cs typeface="Verdana"/>
              </a:rPr>
              <a:t>prema</a:t>
            </a:r>
            <a:r>
              <a:rPr lang="en-US" sz="3200">
                <a:latin typeface="Verdana"/>
                <a:cs typeface="Verdana"/>
              </a:rPr>
              <a:t> </a:t>
            </a:r>
            <a:r>
              <a:rPr lang="en-US" sz="3200" err="1">
                <a:latin typeface="Verdana"/>
                <a:cs typeface="Verdana"/>
              </a:rPr>
              <a:t>nama</a:t>
            </a:r>
            <a:r>
              <a:rPr lang="en-US" sz="3200">
                <a:latin typeface="Verdana"/>
                <a:cs typeface="Verdana"/>
              </a:rPr>
              <a:t>.</a:t>
            </a:r>
          </a:p>
          <a:p>
            <a:pPr>
              <a:lnSpc>
                <a:spcPct val="60000"/>
              </a:lnSpc>
            </a:pPr>
            <a:r>
              <a:rPr lang="en-US" sz="3200">
                <a:latin typeface="Verdana"/>
                <a:cs typeface="Verdana"/>
              </a:rPr>
              <a:t> </a:t>
            </a:r>
          </a:p>
          <a:p>
            <a:r>
              <a:rPr lang="en-US" sz="3200" err="1">
                <a:latin typeface="Verdana"/>
                <a:cs typeface="Verdana"/>
              </a:rPr>
              <a:t>Skoro</a:t>
            </a:r>
            <a:r>
              <a:rPr lang="en-US" sz="3200">
                <a:latin typeface="Verdana"/>
                <a:cs typeface="Verdana"/>
              </a:rPr>
              <a:t> je </a:t>
            </a:r>
            <a:r>
              <a:rPr lang="en-US" sz="3200" err="1" smtClean="0">
                <a:latin typeface="Verdana"/>
                <a:cs typeface="Verdana"/>
              </a:rPr>
              <a:t>nemogu</a:t>
            </a:r>
            <a:r>
              <a:rPr lang="sr-Latn-RS" sz="3200" smtClean="0">
                <a:latin typeface="Verdana"/>
                <a:cs typeface="Verdana"/>
              </a:rPr>
              <a:t>ć</a:t>
            </a:r>
            <a:r>
              <a:rPr lang="en-US" sz="3200" smtClean="0">
                <a:latin typeface="Verdana"/>
                <a:cs typeface="Verdana"/>
              </a:rPr>
              <a:t>e </a:t>
            </a:r>
            <a:r>
              <a:rPr lang="en-US" sz="3200" err="1" smtClean="0">
                <a:latin typeface="Verdana"/>
                <a:cs typeface="Verdana"/>
              </a:rPr>
              <a:t>razumeti</a:t>
            </a:r>
            <a:r>
              <a:rPr lang="en-US" sz="3200" smtClean="0">
                <a:latin typeface="Verdana"/>
                <a:cs typeface="Verdana"/>
              </a:rPr>
              <a:t> </a:t>
            </a:r>
            <a:r>
              <a:rPr lang="en-US" sz="3200" err="1" smtClean="0">
                <a:latin typeface="Verdana"/>
                <a:cs typeface="Verdana"/>
              </a:rPr>
              <a:t>su</a:t>
            </a:r>
            <a:r>
              <a:rPr lang="sr-Latn-RS" sz="3200" smtClean="0">
                <a:latin typeface="Verdana"/>
                <a:cs typeface="Verdana"/>
              </a:rPr>
              <a:t>š</a:t>
            </a:r>
            <a:r>
              <a:rPr lang="en-US" sz="3200" err="1" smtClean="0">
                <a:latin typeface="Verdana"/>
                <a:cs typeface="Verdana"/>
              </a:rPr>
              <a:t>tinu</a:t>
            </a:r>
            <a:r>
              <a:rPr lang="en-US" sz="3200" smtClean="0">
                <a:latin typeface="Verdana"/>
                <a:cs typeface="Verdana"/>
              </a:rPr>
              <a:t> Bo</a:t>
            </a:r>
            <a:r>
              <a:rPr lang="sr-Latn-RS" sz="3200" smtClean="0">
                <a:latin typeface="Verdana"/>
                <a:cs typeface="Verdana"/>
              </a:rPr>
              <a:t>ž</a:t>
            </a:r>
            <a:r>
              <a:rPr lang="en-US" sz="3200" smtClean="0">
                <a:latin typeface="Verdana"/>
                <a:cs typeface="Verdana"/>
              </a:rPr>
              <a:t>je </a:t>
            </a:r>
            <a:r>
              <a:rPr lang="en-US" sz="3200" err="1">
                <a:latin typeface="Verdana"/>
                <a:cs typeface="Verdana"/>
              </a:rPr>
              <a:t>ljubavi</a:t>
            </a:r>
            <a:r>
              <a:rPr lang="en-US" sz="3200">
                <a:latin typeface="Verdana"/>
                <a:cs typeface="Verdana"/>
              </a:rPr>
              <a:t> bez </a:t>
            </a:r>
            <a:r>
              <a:rPr lang="en-US" sz="3200" err="1" smtClean="0">
                <a:latin typeface="Verdana"/>
                <a:cs typeface="Verdana"/>
              </a:rPr>
              <a:t>razumevanja</a:t>
            </a:r>
            <a:r>
              <a:rPr lang="en-US" sz="3200" smtClean="0">
                <a:latin typeface="Verdana"/>
                <a:cs typeface="Verdana"/>
              </a:rPr>
              <a:t> </a:t>
            </a:r>
            <a:r>
              <a:rPr lang="en-US" sz="3200" err="1">
                <a:latin typeface="Verdana"/>
                <a:cs typeface="Verdana"/>
              </a:rPr>
              <a:t>ove</a:t>
            </a:r>
            <a:r>
              <a:rPr lang="en-US" sz="3200">
                <a:latin typeface="Verdana"/>
                <a:cs typeface="Verdana"/>
              </a:rPr>
              <a:t> </a:t>
            </a:r>
            <a:r>
              <a:rPr lang="en-US" sz="3200" err="1">
                <a:latin typeface="Verdana"/>
                <a:cs typeface="Verdana"/>
              </a:rPr>
              <a:t>biblijske</a:t>
            </a:r>
            <a:r>
              <a:rPr lang="en-US" sz="3200">
                <a:latin typeface="Verdana"/>
                <a:cs typeface="Verdana"/>
              </a:rPr>
              <a:t> </a:t>
            </a:r>
            <a:r>
              <a:rPr lang="en-US" sz="3200" err="1">
                <a:latin typeface="Verdana"/>
                <a:cs typeface="Verdana"/>
              </a:rPr>
              <a:t>doktrine</a:t>
            </a:r>
            <a:r>
              <a:rPr lang="en-US" sz="3200">
                <a:latin typeface="Verdana"/>
                <a:cs typeface="Verdana"/>
              </a:rPr>
              <a:t>: </a:t>
            </a:r>
            <a:r>
              <a:rPr lang="sr-Latn-RS" sz="3200" smtClean="0">
                <a:latin typeface="Verdana"/>
                <a:cs typeface="Verdana"/>
              </a:rPr>
              <a:t>„</a:t>
            </a:r>
            <a:r>
              <a:rPr lang="en-US" sz="3200" smtClean="0">
                <a:solidFill>
                  <a:srgbClr val="FFFF00"/>
                </a:solidFill>
                <a:latin typeface="Verdana"/>
                <a:cs typeface="Verdana"/>
              </a:rPr>
              <a:t>BOG </a:t>
            </a:r>
            <a:r>
              <a:rPr lang="en-US" sz="3200">
                <a:solidFill>
                  <a:srgbClr val="FFFF00"/>
                </a:solidFill>
                <a:latin typeface="Verdana"/>
                <a:cs typeface="Verdana"/>
              </a:rPr>
              <a:t>JE LJUBAV” </a:t>
            </a:r>
          </a:p>
          <a:p>
            <a:r>
              <a:rPr lang="en-US" sz="3200">
                <a:latin typeface="Verdana"/>
                <a:cs typeface="Verdana"/>
              </a:rPr>
              <a:t>(</a:t>
            </a:r>
            <a:r>
              <a:rPr lang="en-US" sz="3200" smtClean="0">
                <a:latin typeface="Verdana"/>
                <a:cs typeface="Verdana"/>
              </a:rPr>
              <a:t>1</a:t>
            </a:r>
            <a:r>
              <a:rPr lang="sr-Latn-RS" sz="3200" smtClean="0">
                <a:latin typeface="Verdana"/>
                <a:cs typeface="Verdana"/>
              </a:rPr>
              <a:t>.</a:t>
            </a:r>
            <a:r>
              <a:rPr lang="en-US" sz="3200" smtClean="0">
                <a:latin typeface="Verdana"/>
                <a:cs typeface="Verdana"/>
              </a:rPr>
              <a:t> </a:t>
            </a:r>
            <a:r>
              <a:rPr lang="sr-Latn-RS" sz="3200" smtClean="0">
                <a:latin typeface="Verdana"/>
                <a:cs typeface="Verdana"/>
              </a:rPr>
              <a:t>Jo</a:t>
            </a:r>
            <a:r>
              <a:rPr lang="en-US" sz="3200" err="1" smtClean="0">
                <a:latin typeface="Verdana"/>
                <a:cs typeface="Verdana"/>
              </a:rPr>
              <a:t>vanova</a:t>
            </a:r>
            <a:r>
              <a:rPr lang="en-US" sz="3200" smtClean="0">
                <a:latin typeface="Verdana"/>
                <a:cs typeface="Verdana"/>
              </a:rPr>
              <a:t> </a:t>
            </a:r>
            <a:r>
              <a:rPr lang="en-US" sz="3200">
                <a:latin typeface="Verdana"/>
                <a:cs typeface="Verdana"/>
              </a:rPr>
              <a:t>4:8). Ova </a:t>
            </a:r>
            <a:r>
              <a:rPr lang="en-US" sz="3200" err="1" smtClean="0">
                <a:latin typeface="Verdana"/>
                <a:cs typeface="Verdana"/>
              </a:rPr>
              <a:t>savr</a:t>
            </a:r>
            <a:r>
              <a:rPr lang="sr-Latn-RS" sz="3200" smtClean="0">
                <a:latin typeface="Verdana"/>
                <a:cs typeface="Verdana"/>
              </a:rPr>
              <a:t>š</a:t>
            </a:r>
            <a:r>
              <a:rPr lang="en-US" sz="3200" err="1" smtClean="0">
                <a:latin typeface="Verdana"/>
                <a:cs typeface="Verdana"/>
              </a:rPr>
              <a:t>ena</a:t>
            </a:r>
            <a:r>
              <a:rPr lang="en-US" sz="3200" smtClean="0">
                <a:latin typeface="Verdana"/>
                <a:cs typeface="Verdana"/>
              </a:rPr>
              <a:t> </a:t>
            </a:r>
            <a:r>
              <a:rPr lang="en-US" sz="3200" err="1">
                <a:latin typeface="Verdana"/>
                <a:cs typeface="Verdana"/>
              </a:rPr>
              <a:t>ljubav</a:t>
            </a:r>
            <a:r>
              <a:rPr lang="en-US" sz="3200">
                <a:latin typeface="Verdana"/>
                <a:cs typeface="Verdana"/>
              </a:rPr>
              <a:t> </a:t>
            </a:r>
            <a:r>
              <a:rPr lang="en-US" sz="3200" err="1" smtClean="0">
                <a:latin typeface="Verdana"/>
                <a:cs typeface="Verdana"/>
              </a:rPr>
              <a:t>izme</a:t>
            </a:r>
            <a:r>
              <a:rPr lang="sr-Latn-RS" sz="3200" smtClean="0">
                <a:latin typeface="Verdana"/>
                <a:cs typeface="Verdana"/>
              </a:rPr>
              <a:t>đ</a:t>
            </a:r>
            <a:r>
              <a:rPr lang="en-US" sz="3200" smtClean="0">
                <a:latin typeface="Verdana"/>
                <a:cs typeface="Verdana"/>
              </a:rPr>
              <a:t>u </a:t>
            </a:r>
            <a:r>
              <a:rPr lang="en-US" sz="3200" err="1">
                <a:latin typeface="Verdana"/>
                <a:cs typeface="Verdana"/>
              </a:rPr>
              <a:t>osoba</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daje</a:t>
            </a:r>
            <a:r>
              <a:rPr lang="en-US" sz="3200">
                <a:latin typeface="Verdana"/>
                <a:cs typeface="Verdana"/>
              </a:rPr>
              <a:t> </a:t>
            </a:r>
            <a:r>
              <a:rPr lang="en-US" sz="3200" err="1">
                <a:latin typeface="Verdana"/>
                <a:cs typeface="Verdana"/>
              </a:rPr>
              <a:t>nam</a:t>
            </a:r>
            <a:r>
              <a:rPr lang="en-US" sz="3200">
                <a:latin typeface="Verdana"/>
                <a:cs typeface="Verdana"/>
              </a:rPr>
              <a:t> model </a:t>
            </a:r>
            <a:r>
              <a:rPr lang="en-US" sz="3200" err="1">
                <a:latin typeface="Verdana"/>
                <a:cs typeface="Verdana"/>
              </a:rPr>
              <a:t>jedinstva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ljubavi</a:t>
            </a:r>
            <a:r>
              <a:rPr lang="en-US" sz="3200">
                <a:latin typeface="Verdana"/>
                <a:cs typeface="Verdana"/>
              </a:rPr>
              <a:t> </a:t>
            </a:r>
            <a:r>
              <a:rPr lang="en-US" sz="3200" err="1">
                <a:latin typeface="Verdana"/>
                <a:cs typeface="Verdana"/>
              </a:rPr>
              <a:t>koja</a:t>
            </a:r>
            <a:r>
              <a:rPr lang="en-US" sz="3200">
                <a:latin typeface="Verdana"/>
                <a:cs typeface="Verdana"/>
              </a:rPr>
              <a:t> </a:t>
            </a:r>
            <a:r>
              <a:rPr lang="en-US" sz="3200" err="1">
                <a:latin typeface="Verdana"/>
                <a:cs typeface="Verdana"/>
              </a:rPr>
              <a:t>treba</a:t>
            </a:r>
            <a:r>
              <a:rPr lang="en-US" sz="3200">
                <a:latin typeface="Verdana"/>
                <a:cs typeface="Verdana"/>
              </a:rPr>
              <a:t> </a:t>
            </a:r>
            <a:r>
              <a:rPr lang="sr-Latn-RS" sz="3200" smtClean="0">
                <a:latin typeface="Verdana"/>
                <a:cs typeface="Verdana"/>
              </a:rPr>
              <a:t>okarakterisati</a:t>
            </a:r>
            <a:r>
              <a:rPr lang="en-US" sz="3200" smtClean="0">
                <a:latin typeface="Verdana"/>
                <a:cs typeface="Verdana"/>
              </a:rPr>
              <a:t> </a:t>
            </a:r>
            <a:r>
              <a:rPr lang="en-US" sz="3200" err="1">
                <a:latin typeface="Verdana"/>
                <a:cs typeface="Verdana"/>
              </a:rPr>
              <a:t>odnose</a:t>
            </a:r>
            <a:r>
              <a:rPr lang="en-US" sz="3200">
                <a:latin typeface="Verdana"/>
                <a:cs typeface="Verdana"/>
              </a:rPr>
              <a:t> </a:t>
            </a:r>
            <a:r>
              <a:rPr lang="sr-Latn-RS" sz="3200" smtClean="0">
                <a:latin typeface="Verdana"/>
                <a:cs typeface="Verdana"/>
              </a:rPr>
              <a:t>iz</a:t>
            </a:r>
            <a:r>
              <a:rPr lang="en-US" sz="3200" smtClean="0">
                <a:latin typeface="Verdana"/>
                <a:cs typeface="Verdana"/>
              </a:rPr>
              <a:t>me</a:t>
            </a:r>
            <a:r>
              <a:rPr lang="sr-Latn-RS" sz="3200" smtClean="0">
                <a:latin typeface="Verdana"/>
                <a:cs typeface="Verdana"/>
              </a:rPr>
              <a:t>đ</a:t>
            </a:r>
            <a:r>
              <a:rPr lang="en-US" sz="3200" smtClean="0">
                <a:latin typeface="Verdana"/>
                <a:cs typeface="Verdana"/>
              </a:rPr>
              <a:t>u </a:t>
            </a:r>
            <a:r>
              <a:rPr lang="sr-Latn-RS" sz="3200">
                <a:latin typeface="Verdana"/>
                <a:cs typeface="Verdana"/>
              </a:rPr>
              <a:t>č</a:t>
            </a:r>
            <a:r>
              <a:rPr lang="en-US" sz="3200" err="1" smtClean="0">
                <a:latin typeface="Verdana"/>
                <a:cs typeface="Verdana"/>
              </a:rPr>
              <a:t>lanova</a:t>
            </a:r>
            <a:r>
              <a:rPr lang="en-US" sz="3200" smtClean="0">
                <a:latin typeface="Verdana"/>
                <a:cs typeface="Verdana"/>
              </a:rPr>
              <a:t> </a:t>
            </a:r>
            <a:r>
              <a:rPr lang="sr-Latn-RS" sz="3200" err="1">
                <a:latin typeface="Verdana"/>
                <a:cs typeface="Verdana"/>
              </a:rPr>
              <a:t>H</a:t>
            </a:r>
            <a:r>
              <a:rPr lang="en-US" sz="3200" err="1" smtClean="0">
                <a:latin typeface="Verdana"/>
                <a:cs typeface="Verdana"/>
              </a:rPr>
              <a:t>ristovoga</a:t>
            </a:r>
            <a:r>
              <a:rPr lang="en-US" sz="3200" smtClean="0">
                <a:latin typeface="Verdana"/>
                <a:cs typeface="Verdana"/>
              </a:rPr>
              <a:t> </a:t>
            </a:r>
            <a:r>
              <a:rPr lang="en-US" sz="3200" err="1" smtClean="0">
                <a:latin typeface="Verdana"/>
                <a:cs typeface="Verdana"/>
              </a:rPr>
              <a:t>tela</a:t>
            </a:r>
            <a:r>
              <a:rPr lang="en-US" sz="3200">
                <a:latin typeface="Verdana"/>
                <a:cs typeface="Verdana"/>
              </a:rPr>
              <a:t>” </a:t>
            </a:r>
            <a:r>
              <a:rPr lang="en-US" sz="3200" smtClean="0">
                <a:latin typeface="Verdana"/>
                <a:cs typeface="Verdana"/>
              </a:rPr>
              <a:t>(</a:t>
            </a:r>
            <a:r>
              <a:rPr lang="sr-Latn-RS" sz="3200" smtClean="0">
                <a:latin typeface="Verdana"/>
                <a:cs typeface="Verdana"/>
              </a:rPr>
              <a:t>Jo</a:t>
            </a:r>
            <a:r>
              <a:rPr lang="en-US" sz="3200" smtClean="0">
                <a:latin typeface="Verdana"/>
                <a:cs typeface="Verdana"/>
              </a:rPr>
              <a:t>van </a:t>
            </a:r>
            <a:r>
              <a:rPr lang="en-US" sz="3200">
                <a:latin typeface="Verdana"/>
                <a:cs typeface="Verdana"/>
              </a:rPr>
              <a:t>17:21-23). </a:t>
            </a:r>
          </a:p>
        </p:txBody>
      </p:sp>
    </p:spTree>
    <p:extLst>
      <p:ext uri="{BB962C8B-B14F-4D97-AF65-F5344CB8AC3E}">
        <p14:creationId xmlns:p14="http://schemas.microsoft.com/office/powerpoint/2010/main" val="8858061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2621" y="2462646"/>
            <a:ext cx="8264771" cy="2062103"/>
          </a:xfrm>
          <a:prstGeom prst="rect">
            <a:avLst/>
          </a:prstGeom>
          <a:noFill/>
        </p:spPr>
        <p:txBody>
          <a:bodyPr wrap="square" rtlCol="0">
            <a:spAutoFit/>
          </a:bodyPr>
          <a:lstStyle/>
          <a:p>
            <a:r>
              <a:rPr lang="en-US" sz="3200" err="1">
                <a:latin typeface="Verdana"/>
                <a:cs typeface="Verdana"/>
              </a:rPr>
              <a:t>Neka</a:t>
            </a:r>
            <a:r>
              <a:rPr lang="en-US" sz="3200">
                <a:latin typeface="Verdana"/>
                <a:cs typeface="Verdana"/>
              </a:rPr>
              <a:t> </a:t>
            </a:r>
            <a:r>
              <a:rPr lang="en-US" sz="3200" err="1">
                <a:latin typeface="Verdana"/>
                <a:cs typeface="Verdana"/>
              </a:rPr>
              <a:t>nas</a:t>
            </a:r>
            <a:r>
              <a:rPr lang="en-US" sz="3200">
                <a:latin typeface="Verdana"/>
                <a:cs typeface="Verdana"/>
              </a:rPr>
              <a:t> </a:t>
            </a:r>
            <a:r>
              <a:rPr lang="en-US" sz="3200" err="1" smtClean="0">
                <a:latin typeface="Verdana"/>
                <a:cs typeface="Verdana"/>
              </a:rPr>
              <a:t>na</a:t>
            </a:r>
            <a:r>
              <a:rPr lang="sr-Latn-RS" sz="3200" smtClean="0">
                <a:latin typeface="Verdana"/>
                <a:cs typeface="Verdana"/>
              </a:rPr>
              <a:t>š</a:t>
            </a:r>
            <a:r>
              <a:rPr lang="en-US" sz="3200" smtClean="0">
                <a:latin typeface="Verdana"/>
                <a:cs typeface="Verdana"/>
              </a:rPr>
              <a:t> </a:t>
            </a:r>
            <a:r>
              <a:rPr lang="en-US" sz="3200">
                <a:latin typeface="Verdana"/>
                <a:cs typeface="Verdana"/>
              </a:rPr>
              <a:t>Bog </a:t>
            </a:r>
            <a:r>
              <a:rPr lang="en-US" sz="3200" err="1">
                <a:latin typeface="Verdana"/>
                <a:cs typeface="Verdana"/>
              </a:rPr>
              <a:t>vodi</a:t>
            </a:r>
            <a:r>
              <a:rPr lang="en-US" sz="3200">
                <a:latin typeface="Verdana"/>
                <a:cs typeface="Verdana"/>
              </a:rPr>
              <a:t> u </a:t>
            </a:r>
            <a:r>
              <a:rPr lang="en-US" sz="3200" err="1" smtClean="0">
                <a:latin typeface="Verdana"/>
                <a:cs typeface="Verdana"/>
              </a:rPr>
              <a:t>razumevanj</a:t>
            </a:r>
            <a:r>
              <a:rPr lang="sr-Latn-RS" sz="3200" smtClean="0">
                <a:latin typeface="Verdana"/>
                <a:cs typeface="Verdana"/>
              </a:rPr>
              <a:t>u</a:t>
            </a:r>
            <a:r>
              <a:rPr lang="en-US" sz="3200" smtClean="0">
                <a:latin typeface="Verdana"/>
                <a:cs typeface="Verdana"/>
              </a:rPr>
              <a:t> </a:t>
            </a:r>
            <a:r>
              <a:rPr lang="en-US" sz="3200" err="1">
                <a:latin typeface="Verdana"/>
                <a:cs typeface="Verdana"/>
              </a:rPr>
              <a:t>te</a:t>
            </a:r>
            <a:r>
              <a:rPr lang="en-US" sz="3200">
                <a:latin typeface="Verdana"/>
                <a:cs typeface="Verdana"/>
              </a:rPr>
              <a:t> </a:t>
            </a:r>
            <a:r>
              <a:rPr lang="en-US" sz="3200" err="1">
                <a:latin typeface="Verdana"/>
                <a:cs typeface="Verdana"/>
              </a:rPr>
              <a:t>istine</a:t>
            </a:r>
            <a:r>
              <a:rPr lang="en-US" sz="3200">
                <a:latin typeface="Verdana"/>
                <a:cs typeface="Verdana"/>
              </a:rPr>
              <a:t>, </a:t>
            </a:r>
            <a:r>
              <a:rPr lang="en-US" sz="3200" err="1">
                <a:latin typeface="Verdana"/>
                <a:cs typeface="Verdana"/>
              </a:rPr>
              <a:t>jer</a:t>
            </a:r>
            <a:r>
              <a:rPr lang="en-US" sz="3200">
                <a:latin typeface="Verdana"/>
                <a:cs typeface="Verdana"/>
              </a:rPr>
              <a:t> </a:t>
            </a:r>
            <a:r>
              <a:rPr lang="en-US" sz="3200" err="1">
                <a:latin typeface="Verdana"/>
                <a:cs typeface="Verdana"/>
              </a:rPr>
              <a:t>ona</a:t>
            </a:r>
            <a:r>
              <a:rPr lang="en-US" sz="3200">
                <a:latin typeface="Verdana"/>
                <a:cs typeface="Verdana"/>
              </a:rPr>
              <a:t> se </a:t>
            </a:r>
            <a:r>
              <a:rPr lang="sr-Latn-RS" sz="3200" smtClean="0">
                <a:latin typeface="Verdana"/>
                <a:cs typeface="Verdana"/>
              </a:rPr>
              <a:t>zapravo</a:t>
            </a:r>
            <a:r>
              <a:rPr lang="en-US" sz="3200" smtClean="0">
                <a:latin typeface="Verdana"/>
                <a:cs typeface="Verdana"/>
              </a:rPr>
              <a:t> </a:t>
            </a:r>
            <a:r>
              <a:rPr lang="sr-Latn-RS" sz="3200" smtClean="0">
                <a:latin typeface="Verdana"/>
                <a:cs typeface="Verdana"/>
              </a:rPr>
              <a:t>odnosi na naš odnos sa Bogom, i</a:t>
            </a:r>
            <a:r>
              <a:rPr lang="en-US" sz="3200" smtClean="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rezultat</a:t>
            </a:r>
            <a:r>
              <a:rPr lang="en-US" sz="3200">
                <a:latin typeface="Verdana"/>
                <a:cs typeface="Verdana"/>
              </a:rPr>
              <a:t>, </a:t>
            </a:r>
            <a:r>
              <a:rPr lang="en-US" sz="3200" err="1" smtClean="0">
                <a:latin typeface="Verdana"/>
                <a:cs typeface="Verdana"/>
              </a:rPr>
              <a:t>na</a:t>
            </a:r>
            <a:r>
              <a:rPr lang="sr-Latn-RS" sz="3200" smtClean="0">
                <a:latin typeface="Verdana"/>
                <a:cs typeface="Verdana"/>
              </a:rPr>
              <a:t>š</a:t>
            </a:r>
            <a:r>
              <a:rPr lang="en-US" sz="3200" err="1" smtClean="0">
                <a:latin typeface="Verdana"/>
                <a:cs typeface="Verdana"/>
              </a:rPr>
              <a:t>eg</a:t>
            </a:r>
            <a:r>
              <a:rPr lang="en-US" sz="3200" smtClean="0">
                <a:latin typeface="Verdana"/>
                <a:cs typeface="Verdana"/>
              </a:rPr>
              <a:t> </a:t>
            </a:r>
            <a:r>
              <a:rPr lang="en-US" sz="3200" err="1" smtClean="0">
                <a:latin typeface="Verdana"/>
                <a:cs typeface="Verdana"/>
              </a:rPr>
              <a:t>ve</a:t>
            </a:r>
            <a:r>
              <a:rPr lang="sr-Latn-RS" sz="3200" smtClean="0">
                <a:latin typeface="Verdana"/>
                <a:cs typeface="Verdana"/>
              </a:rPr>
              <a:t>č</a:t>
            </a:r>
            <a:r>
              <a:rPr lang="en-US" sz="3200" smtClean="0">
                <a:latin typeface="Verdana"/>
                <a:cs typeface="Verdana"/>
              </a:rPr>
              <a:t>nog </a:t>
            </a:r>
            <a:r>
              <a:rPr lang="en-US" sz="3200" err="1">
                <a:latin typeface="Verdana"/>
                <a:cs typeface="Verdana"/>
              </a:rPr>
              <a:t>spasenja</a:t>
            </a:r>
            <a:r>
              <a:rPr lang="en-US" sz="3200">
                <a:latin typeface="Verdana"/>
                <a:cs typeface="Verdana"/>
              </a:rPr>
              <a:t>.</a:t>
            </a:r>
          </a:p>
        </p:txBody>
      </p:sp>
    </p:spTree>
    <p:extLst>
      <p:ext uri="{BB962C8B-B14F-4D97-AF65-F5344CB8AC3E}">
        <p14:creationId xmlns:p14="http://schemas.microsoft.com/office/powerpoint/2010/main" val="35145209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2" y="219323"/>
            <a:ext cx="8586199" cy="6284797"/>
          </a:xfrm>
          <a:prstGeom prst="rect">
            <a:avLst/>
          </a:prstGeom>
          <a:noFill/>
        </p:spPr>
        <p:txBody>
          <a:bodyPr wrap="square" rtlCol="0">
            <a:spAutoFit/>
          </a:bodyPr>
          <a:lstStyle/>
          <a:p>
            <a:r>
              <a:rPr lang="en-US" sz="3000" b="1">
                <a:latin typeface="Verdana"/>
                <a:cs typeface="Verdana"/>
              </a:rPr>
              <a:t>OPOMENA</a:t>
            </a:r>
            <a:r>
              <a:rPr lang="en-US" sz="3000">
                <a:latin typeface="Verdana"/>
                <a:cs typeface="Verdana"/>
              </a:rPr>
              <a:t>:</a:t>
            </a:r>
          </a:p>
          <a:p>
            <a:endParaRPr lang="en-US" sz="3000">
              <a:latin typeface="Verdana"/>
              <a:cs typeface="Verdana"/>
            </a:endParaRPr>
          </a:p>
          <a:p>
            <a:r>
              <a:rPr lang="sr-Latn-RS" sz="3200" smtClean="0">
                <a:latin typeface="Verdana"/>
                <a:cs typeface="Verdana"/>
              </a:rPr>
              <a:t>„</a:t>
            </a:r>
            <a:r>
              <a:rPr lang="en-US" sz="3200" err="1" smtClean="0">
                <a:latin typeface="Verdana"/>
                <a:cs typeface="Verdana"/>
              </a:rPr>
              <a:t>Otkrivenje</a:t>
            </a:r>
            <a:r>
              <a:rPr lang="en-US" sz="3200" smtClean="0">
                <a:latin typeface="Verdana"/>
                <a:cs typeface="Verdana"/>
              </a:rPr>
              <a:t> </a:t>
            </a:r>
            <a:r>
              <a:rPr lang="en-US" sz="3200" err="1">
                <a:latin typeface="Verdana"/>
                <a:cs typeface="Verdana"/>
              </a:rPr>
              <a:t>koje</a:t>
            </a:r>
            <a:r>
              <a:rPr lang="en-US" sz="3200">
                <a:latin typeface="Verdana"/>
                <a:cs typeface="Verdana"/>
              </a:rPr>
              <a:t> je Bog </a:t>
            </a:r>
            <a:r>
              <a:rPr lang="en-US" sz="3200" err="1">
                <a:latin typeface="Verdana"/>
                <a:cs typeface="Verdana"/>
              </a:rPr>
              <a:t>dao</a:t>
            </a:r>
            <a:r>
              <a:rPr lang="en-US" sz="3200">
                <a:latin typeface="Verdana"/>
                <a:cs typeface="Verdana"/>
              </a:rPr>
              <a:t> o </a:t>
            </a:r>
            <a:r>
              <a:rPr lang="en-US" sz="3200" err="1">
                <a:latin typeface="Verdana"/>
                <a:cs typeface="Verdana"/>
              </a:rPr>
              <a:t>sebi</a:t>
            </a:r>
            <a:r>
              <a:rPr lang="en-US" sz="3200">
                <a:latin typeface="Verdana"/>
                <a:cs typeface="Verdana"/>
              </a:rPr>
              <a:t> u </a:t>
            </a:r>
            <a:r>
              <a:rPr lang="en-US" sz="3200" err="1">
                <a:latin typeface="Verdana"/>
                <a:cs typeface="Verdana"/>
              </a:rPr>
              <a:t>svojoj</a:t>
            </a:r>
            <a:r>
              <a:rPr lang="en-US" sz="3200">
                <a:latin typeface="Verdana"/>
                <a:cs typeface="Verdana"/>
              </a:rPr>
              <a:t> </a:t>
            </a:r>
            <a:r>
              <a:rPr lang="en-US" sz="3200" smtClean="0">
                <a:latin typeface="Verdana"/>
                <a:cs typeface="Verdana"/>
              </a:rPr>
              <a:t>R</a:t>
            </a:r>
            <a:r>
              <a:rPr lang="sr-Latn-RS" sz="3200" smtClean="0">
                <a:latin typeface="Verdana"/>
                <a:cs typeface="Verdana"/>
              </a:rPr>
              <a:t>eči</a:t>
            </a:r>
            <a:r>
              <a:rPr lang="en-US" sz="3200" smtClean="0">
                <a:latin typeface="Verdana"/>
                <a:cs typeface="Verdana"/>
              </a:rPr>
              <a:t> </a:t>
            </a:r>
            <a:r>
              <a:rPr lang="en-US" sz="3200" err="1">
                <a:latin typeface="Verdana"/>
                <a:cs typeface="Verdana"/>
              </a:rPr>
              <a:t>dobili</a:t>
            </a:r>
            <a:r>
              <a:rPr lang="en-US" sz="3200">
                <a:latin typeface="Verdana"/>
                <a:cs typeface="Verdana"/>
              </a:rPr>
              <a:t> </a:t>
            </a:r>
            <a:r>
              <a:rPr lang="en-US" sz="3200" err="1">
                <a:latin typeface="Verdana"/>
                <a:cs typeface="Verdana"/>
              </a:rPr>
              <a:t>smo</a:t>
            </a:r>
            <a:r>
              <a:rPr lang="en-US" sz="3200">
                <a:latin typeface="Verdana"/>
                <a:cs typeface="Verdana"/>
              </a:rPr>
              <a:t> da o </a:t>
            </a:r>
            <a:r>
              <a:rPr lang="en-US" sz="3200" err="1">
                <a:latin typeface="Verdana"/>
                <a:cs typeface="Verdana"/>
              </a:rPr>
              <a:t>njemu</a:t>
            </a:r>
            <a:r>
              <a:rPr lang="en-US" sz="3200">
                <a:latin typeface="Verdana"/>
                <a:cs typeface="Verdana"/>
              </a:rPr>
              <a:t> </a:t>
            </a:r>
            <a:r>
              <a:rPr lang="en-US" sz="3200" err="1" smtClean="0">
                <a:latin typeface="Verdana"/>
                <a:cs typeface="Verdana"/>
              </a:rPr>
              <a:t>razmi</a:t>
            </a:r>
            <a:r>
              <a:rPr lang="sr-Latn-RS" sz="3200" smtClean="0">
                <a:latin typeface="Verdana"/>
                <a:cs typeface="Verdana"/>
              </a:rPr>
              <a:t>š</a:t>
            </a:r>
            <a:r>
              <a:rPr lang="en-US" sz="3200" err="1" smtClean="0">
                <a:latin typeface="Verdana"/>
                <a:cs typeface="Verdana"/>
              </a:rPr>
              <a:t>ljamo</a:t>
            </a:r>
            <a:r>
              <a:rPr lang="sr-Latn-RS" sz="3200" smtClean="0">
                <a:latin typeface="Verdana"/>
                <a:cs typeface="Verdana"/>
              </a:rPr>
              <a:t>.</a:t>
            </a:r>
            <a:r>
              <a:rPr lang="en-US" sz="3200" smtClean="0">
                <a:latin typeface="Verdana"/>
                <a:cs typeface="Verdana"/>
              </a:rPr>
              <a:t> </a:t>
            </a:r>
            <a:r>
              <a:rPr lang="en-US" sz="3200" err="1">
                <a:latin typeface="Verdana"/>
                <a:cs typeface="Verdana"/>
              </a:rPr>
              <a:t>Mi</a:t>
            </a:r>
            <a:r>
              <a:rPr lang="en-US" sz="3200">
                <a:latin typeface="Verdana"/>
                <a:cs typeface="Verdana"/>
              </a:rPr>
              <a:t> se </a:t>
            </a:r>
            <a:r>
              <a:rPr lang="en-US" sz="3200" smtClean="0">
                <a:latin typeface="Verdana"/>
                <a:cs typeface="Verdana"/>
              </a:rPr>
              <a:t>mo</a:t>
            </a:r>
            <a:r>
              <a:rPr lang="sr-Latn-RS" sz="3200" smtClean="0">
                <a:latin typeface="Verdana"/>
                <a:cs typeface="Verdana"/>
              </a:rPr>
              <a:t>ž</a:t>
            </a:r>
            <a:r>
              <a:rPr lang="en-US" sz="3200" smtClean="0">
                <a:latin typeface="Verdana"/>
                <a:cs typeface="Verdana"/>
              </a:rPr>
              <a:t>emo </a:t>
            </a:r>
            <a:r>
              <a:rPr lang="en-US" sz="3200" err="1">
                <a:latin typeface="Verdana"/>
                <a:cs typeface="Verdana"/>
              </a:rPr>
              <a:t>truditi</a:t>
            </a:r>
            <a:r>
              <a:rPr lang="en-US" sz="3200">
                <a:latin typeface="Verdana"/>
                <a:cs typeface="Verdana"/>
              </a:rPr>
              <a:t> da </a:t>
            </a:r>
            <a:r>
              <a:rPr lang="en-US" sz="3200" err="1">
                <a:latin typeface="Verdana"/>
                <a:cs typeface="Verdana"/>
              </a:rPr>
              <a:t>ga</a:t>
            </a:r>
            <a:r>
              <a:rPr lang="en-US" sz="3200">
                <a:latin typeface="Verdana"/>
                <a:cs typeface="Verdana"/>
              </a:rPr>
              <a:t> </a:t>
            </a:r>
            <a:r>
              <a:rPr lang="en-US" sz="3200" err="1" smtClean="0">
                <a:latin typeface="Verdana"/>
                <a:cs typeface="Verdana"/>
              </a:rPr>
              <a:t>razumemo</a:t>
            </a:r>
            <a:r>
              <a:rPr lang="en-US" sz="3200">
                <a:latin typeface="Verdana"/>
                <a:cs typeface="Verdana"/>
              </a:rPr>
              <a:t>. </a:t>
            </a:r>
            <a:r>
              <a:rPr lang="en-US" sz="3200" smtClean="0">
                <a:latin typeface="Verdana"/>
                <a:cs typeface="Verdana"/>
              </a:rPr>
              <a:t>A</a:t>
            </a:r>
            <a:r>
              <a:rPr lang="sr-Latn-RS" sz="3200" smtClean="0">
                <a:latin typeface="Verdana"/>
                <a:cs typeface="Verdana"/>
              </a:rPr>
              <a:t>LI</a:t>
            </a:r>
            <a:r>
              <a:rPr lang="en-US" sz="3200" smtClean="0">
                <a:latin typeface="Verdana"/>
                <a:cs typeface="Verdana"/>
              </a:rPr>
              <a:t>, </a:t>
            </a:r>
            <a:r>
              <a:rPr lang="en-US" sz="3200">
                <a:latin typeface="Verdana"/>
                <a:cs typeface="Verdana"/>
              </a:rPr>
              <a:t>ne </a:t>
            </a:r>
            <a:r>
              <a:rPr lang="en-US" sz="3200" err="1">
                <a:latin typeface="Verdana"/>
                <a:cs typeface="Verdana"/>
              </a:rPr>
              <a:t>zavirujmo</a:t>
            </a:r>
            <a:r>
              <a:rPr lang="en-US" sz="3200">
                <a:latin typeface="Verdana"/>
                <a:cs typeface="Verdana"/>
              </a:rPr>
              <a:t> </a:t>
            </a:r>
            <a:r>
              <a:rPr lang="en-US" sz="3200" err="1">
                <a:latin typeface="Verdana"/>
                <a:cs typeface="Verdana"/>
              </a:rPr>
              <a:t>iza</a:t>
            </a:r>
            <a:r>
              <a:rPr lang="en-US" sz="3200">
                <a:latin typeface="Verdana"/>
                <a:cs typeface="Verdana"/>
              </a:rPr>
              <a:t> toga! I </a:t>
            </a:r>
            <a:r>
              <a:rPr lang="en-US" sz="3200" err="1" smtClean="0">
                <a:latin typeface="Verdana"/>
                <a:cs typeface="Verdana"/>
              </a:rPr>
              <a:t>najvi</a:t>
            </a:r>
            <a:r>
              <a:rPr lang="sr-Latn-RS" sz="3200" smtClean="0">
                <a:latin typeface="Verdana"/>
                <a:cs typeface="Verdana"/>
              </a:rPr>
              <a:t>š</a:t>
            </a:r>
            <a:r>
              <a:rPr lang="en-US" sz="3200" err="1" smtClean="0">
                <a:latin typeface="Verdana"/>
                <a:cs typeface="Verdana"/>
              </a:rPr>
              <a:t>i</a:t>
            </a:r>
            <a:r>
              <a:rPr lang="en-US" sz="3200" smtClean="0">
                <a:latin typeface="Verdana"/>
                <a:cs typeface="Verdana"/>
              </a:rPr>
              <a:t> </a:t>
            </a:r>
            <a:r>
              <a:rPr lang="en-US" sz="3200">
                <a:latin typeface="Verdana"/>
                <a:cs typeface="Verdana"/>
              </a:rPr>
              <a:t>um bi se </a:t>
            </a:r>
            <a:r>
              <a:rPr lang="en-US" sz="3200" err="1">
                <a:latin typeface="Verdana"/>
                <a:cs typeface="Verdana"/>
              </a:rPr>
              <a:t>mogao</a:t>
            </a:r>
            <a:r>
              <a:rPr lang="en-US" sz="3200">
                <a:latin typeface="Verdana"/>
                <a:cs typeface="Verdana"/>
              </a:rPr>
              <a:t> </a:t>
            </a:r>
            <a:r>
              <a:rPr lang="en-US" sz="3200" err="1">
                <a:latin typeface="Verdana"/>
                <a:cs typeface="Verdana"/>
              </a:rPr>
              <a:t>napregnuti</a:t>
            </a:r>
            <a:r>
              <a:rPr lang="en-US" sz="3200">
                <a:latin typeface="Verdana"/>
                <a:cs typeface="Verdana"/>
              </a:rPr>
              <a:t> do </a:t>
            </a:r>
            <a:r>
              <a:rPr lang="en-US" sz="3200" err="1">
                <a:latin typeface="Verdana"/>
                <a:cs typeface="Verdana"/>
              </a:rPr>
              <a:t>krajnjih</a:t>
            </a:r>
            <a:r>
              <a:rPr lang="en-US" sz="3200">
                <a:latin typeface="Verdana"/>
                <a:cs typeface="Verdana"/>
              </a:rPr>
              <a:t> </a:t>
            </a:r>
            <a:r>
              <a:rPr lang="en-US" sz="3200" err="1">
                <a:latin typeface="Verdana"/>
                <a:cs typeface="Verdana"/>
              </a:rPr>
              <a:t>granica</a:t>
            </a:r>
            <a:r>
              <a:rPr lang="en-US" sz="3200">
                <a:latin typeface="Verdana"/>
                <a:cs typeface="Verdana"/>
              </a:rPr>
              <a:t>, </a:t>
            </a:r>
            <a:r>
              <a:rPr lang="en-US" sz="3200" err="1" smtClean="0">
                <a:latin typeface="Verdana"/>
                <a:cs typeface="Verdana"/>
              </a:rPr>
              <a:t>stvaraju</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err="1">
                <a:latin typeface="Verdana"/>
                <a:cs typeface="Verdana"/>
              </a:rPr>
              <a:t>razne</a:t>
            </a:r>
            <a:r>
              <a:rPr lang="en-US" sz="3200">
                <a:latin typeface="Verdana"/>
                <a:cs typeface="Verdana"/>
              </a:rPr>
              <a:t> </a:t>
            </a:r>
            <a:r>
              <a:rPr lang="en-US" sz="3200" err="1">
                <a:latin typeface="Verdana"/>
                <a:cs typeface="Verdana"/>
              </a:rPr>
              <a:t>pretpostavke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naga</a:t>
            </a:r>
            <a:r>
              <a:rPr lang="sr-Latn-RS" sz="3200" smtClean="0">
                <a:latin typeface="Verdana"/>
                <a:cs typeface="Verdana"/>
              </a:rPr>
              <a:t>đ</a:t>
            </a:r>
            <a:r>
              <a:rPr lang="en-US" sz="3200" err="1" smtClean="0">
                <a:latin typeface="Verdana"/>
                <a:cs typeface="Verdana"/>
              </a:rPr>
              <a:t>aju</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a:latin typeface="Verdana"/>
                <a:cs typeface="Verdana"/>
              </a:rPr>
              <a:t>o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joj</a:t>
            </a:r>
            <a:r>
              <a:rPr lang="en-US" sz="3200" smtClean="0">
                <a:latin typeface="Verdana"/>
                <a:cs typeface="Verdana"/>
              </a:rPr>
              <a:t> </a:t>
            </a:r>
            <a:r>
              <a:rPr lang="en-US" sz="3200" err="1">
                <a:latin typeface="Verdana"/>
                <a:cs typeface="Verdana"/>
              </a:rPr>
              <a:t>naravi</a:t>
            </a:r>
            <a:r>
              <a:rPr lang="en-US" sz="3200">
                <a:latin typeface="Verdana"/>
                <a:cs typeface="Verdana"/>
              </a:rPr>
              <a:t>, </a:t>
            </a:r>
            <a:r>
              <a:rPr lang="en-US" sz="3200" smtClean="0">
                <a:latin typeface="Verdana"/>
                <a:cs typeface="Verdana"/>
              </a:rPr>
              <a:t>me</a:t>
            </a:r>
            <a:r>
              <a:rPr lang="sr-Latn-RS" sz="3200" smtClean="0">
                <a:latin typeface="Verdana"/>
                <a:cs typeface="Verdana"/>
              </a:rPr>
              <a:t>đ</a:t>
            </a:r>
            <a:r>
              <a:rPr lang="en-US" sz="3200" err="1" smtClean="0">
                <a:latin typeface="Verdana"/>
                <a:cs typeface="Verdana"/>
              </a:rPr>
              <a:t>utim</a:t>
            </a:r>
            <a:r>
              <a:rPr lang="en-US" sz="3200">
                <a:latin typeface="Verdana"/>
                <a:cs typeface="Verdana"/>
              </a:rPr>
              <a:t>, </a:t>
            </a:r>
            <a:r>
              <a:rPr lang="en-US" sz="3200" err="1">
                <a:latin typeface="Verdana"/>
                <a:cs typeface="Verdana"/>
              </a:rPr>
              <a:t>njegov</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napor</a:t>
            </a:r>
            <a:r>
              <a:rPr lang="en-US" sz="3200">
                <a:latin typeface="Verdana"/>
                <a:cs typeface="Verdana"/>
              </a:rPr>
              <a:t> </a:t>
            </a:r>
            <a:r>
              <a:rPr lang="en-US" sz="3200" err="1">
                <a:latin typeface="Verdana"/>
                <a:cs typeface="Verdana"/>
              </a:rPr>
              <a:t>ostati</a:t>
            </a:r>
            <a:r>
              <a:rPr lang="en-US" sz="3200">
                <a:latin typeface="Verdana"/>
                <a:cs typeface="Verdana"/>
              </a:rPr>
              <a:t> </a:t>
            </a:r>
            <a:r>
              <a:rPr lang="en-US" sz="3200" err="1">
                <a:latin typeface="Verdana"/>
                <a:cs typeface="Verdana"/>
              </a:rPr>
              <a:t>besplodan</a:t>
            </a:r>
            <a:r>
              <a:rPr lang="en-US" sz="3200">
                <a:latin typeface="Verdana"/>
                <a:cs typeface="Verdana"/>
              </a:rPr>
              <a:t>. </a:t>
            </a:r>
            <a:r>
              <a:rPr lang="en-US" sz="3200" err="1">
                <a:latin typeface="Verdana"/>
                <a:cs typeface="Verdana"/>
              </a:rPr>
              <a:t>Ovaj</a:t>
            </a:r>
            <a:r>
              <a:rPr lang="en-US" sz="3200">
                <a:latin typeface="Verdana"/>
                <a:cs typeface="Verdana"/>
              </a:rPr>
              <a:t> </a:t>
            </a:r>
            <a:r>
              <a:rPr lang="en-US" sz="3200" smtClean="0">
                <a:latin typeface="Verdana"/>
                <a:cs typeface="Verdana"/>
              </a:rPr>
              <a:t>problem </a:t>
            </a:r>
            <a:r>
              <a:rPr lang="sr-Latn-RS" sz="3200" smtClean="0">
                <a:latin typeface="Verdana"/>
                <a:cs typeface="Verdana"/>
              </a:rPr>
              <a:t>nam </a:t>
            </a:r>
            <a:r>
              <a:rPr lang="en-US" sz="3200" err="1" smtClean="0">
                <a:latin typeface="Verdana"/>
                <a:cs typeface="Verdana"/>
              </a:rPr>
              <a:t>nije</a:t>
            </a:r>
            <a:r>
              <a:rPr lang="en-US" sz="3200" smtClean="0">
                <a:latin typeface="Verdana"/>
                <a:cs typeface="Verdana"/>
              </a:rPr>
              <a:t> </a:t>
            </a:r>
            <a:r>
              <a:rPr lang="en-US" sz="3200" err="1" smtClean="0">
                <a:latin typeface="Verdana"/>
                <a:cs typeface="Verdana"/>
              </a:rPr>
              <a:t>poveren</a:t>
            </a:r>
            <a:r>
              <a:rPr lang="en-US" sz="3200" smtClean="0">
                <a:latin typeface="Verdana"/>
                <a:cs typeface="Verdana"/>
              </a:rPr>
              <a:t> </a:t>
            </a:r>
            <a:r>
              <a:rPr lang="en-US" sz="3200">
                <a:latin typeface="Verdana"/>
                <a:cs typeface="Verdana"/>
              </a:rPr>
              <a:t>da </a:t>
            </a:r>
            <a:r>
              <a:rPr lang="en-US" sz="3200" err="1">
                <a:latin typeface="Verdana"/>
                <a:cs typeface="Verdana"/>
              </a:rPr>
              <a:t>ga</a:t>
            </a:r>
            <a:r>
              <a:rPr lang="en-US" sz="3200">
                <a:latin typeface="Verdana"/>
                <a:cs typeface="Verdana"/>
              </a:rPr>
              <a:t> </a:t>
            </a:r>
            <a:r>
              <a:rPr lang="en-US" sz="3200" smtClean="0">
                <a:latin typeface="Verdana"/>
                <a:cs typeface="Verdana"/>
              </a:rPr>
              <a:t>re</a:t>
            </a:r>
            <a:r>
              <a:rPr lang="sr-Latn-RS" sz="3200" smtClean="0">
                <a:latin typeface="Verdana"/>
                <a:cs typeface="Verdana"/>
              </a:rPr>
              <a:t>š</a:t>
            </a:r>
            <a:r>
              <a:rPr lang="en-US" sz="3200" err="1" smtClean="0">
                <a:latin typeface="Verdana"/>
                <a:cs typeface="Verdana"/>
              </a:rPr>
              <a:t>avamo</a:t>
            </a:r>
            <a:r>
              <a:rPr lang="en-US" sz="3200">
                <a:latin typeface="Verdana"/>
                <a:cs typeface="Verdana"/>
              </a:rPr>
              <a:t>. </a:t>
            </a:r>
            <a:r>
              <a:rPr lang="en-US" sz="3200" err="1">
                <a:latin typeface="Verdana"/>
                <a:cs typeface="Verdana"/>
              </a:rPr>
              <a:t>Nema</a:t>
            </a:r>
            <a:r>
              <a:rPr lang="en-US" sz="3200">
                <a:latin typeface="Verdana"/>
                <a:cs typeface="Verdana"/>
              </a:rPr>
              <a:t> tog </a:t>
            </a:r>
          </a:p>
          <a:p>
            <a:pPr>
              <a:lnSpc>
                <a:spcPct val="70000"/>
              </a:lnSpc>
            </a:pPr>
            <a:r>
              <a:rPr lang="en-US" sz="3000">
                <a:latin typeface="Verdana"/>
                <a:cs typeface="Verdana"/>
              </a:rPr>
              <a:t> </a:t>
            </a:r>
            <a:r>
              <a:rPr lang="en-US" sz="3200"/>
              <a:t>		</a:t>
            </a:r>
            <a:endParaRPr lang="en-US" sz="3000">
              <a:latin typeface="Verdana"/>
              <a:cs typeface="Verdana"/>
            </a:endParaRPr>
          </a:p>
        </p:txBody>
      </p:sp>
    </p:spTree>
    <p:extLst>
      <p:ext uri="{BB962C8B-B14F-4D97-AF65-F5344CB8AC3E}">
        <p14:creationId xmlns:p14="http://schemas.microsoft.com/office/powerpoint/2010/main" val="3730547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2" y="1171823"/>
            <a:ext cx="8586199" cy="3477875"/>
          </a:xfrm>
          <a:prstGeom prst="rect">
            <a:avLst/>
          </a:prstGeom>
          <a:noFill/>
        </p:spPr>
        <p:txBody>
          <a:bodyPr wrap="square" rtlCol="0">
            <a:spAutoFit/>
          </a:bodyPr>
          <a:lstStyle/>
          <a:p>
            <a:r>
              <a:rPr lang="en-US" sz="3200" err="1">
                <a:latin typeface="Verdana"/>
                <a:cs typeface="Verdana"/>
              </a:rPr>
              <a:t>ljudskog</a:t>
            </a:r>
            <a:r>
              <a:rPr lang="en-US" sz="3200">
                <a:latin typeface="Verdana"/>
                <a:cs typeface="Verdana"/>
              </a:rPr>
              <a:t> </a:t>
            </a:r>
            <a:r>
              <a:rPr lang="en-US" sz="3200" err="1">
                <a:latin typeface="Verdana"/>
                <a:cs typeface="Verdana"/>
              </a:rPr>
              <a:t>uma</a:t>
            </a:r>
            <a:r>
              <a:rPr lang="en-US" sz="3200">
                <a:latin typeface="Verdana"/>
                <a:cs typeface="Verdana"/>
              </a:rPr>
              <a:t> </a:t>
            </a:r>
            <a:r>
              <a:rPr lang="en-US" sz="3200" err="1">
                <a:latin typeface="Verdana"/>
                <a:cs typeface="Verdana"/>
              </a:rPr>
              <a:t>koji</a:t>
            </a:r>
            <a:r>
              <a:rPr lang="en-US" sz="3200">
                <a:latin typeface="Verdana"/>
                <a:cs typeface="Verdana"/>
              </a:rPr>
              <a:t> bi bio </a:t>
            </a:r>
            <a:r>
              <a:rPr lang="en-US" sz="3200" err="1">
                <a:latin typeface="Verdana"/>
                <a:cs typeface="Verdana"/>
              </a:rPr>
              <a:t>sposoban</a:t>
            </a:r>
            <a:r>
              <a:rPr lang="en-US" sz="3200">
                <a:latin typeface="Verdana"/>
                <a:cs typeface="Verdana"/>
              </a:rPr>
              <a:t> </a:t>
            </a:r>
            <a:r>
              <a:rPr lang="en-US" sz="3200" err="1">
                <a:latin typeface="Verdana"/>
                <a:cs typeface="Verdana"/>
              </a:rPr>
              <a:t>shvatiti</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ju</a:t>
            </a:r>
            <a:r>
              <a:rPr lang="en-US" sz="3200" smtClean="0">
                <a:latin typeface="Verdana"/>
                <a:cs typeface="Verdana"/>
              </a:rPr>
              <a:t> </a:t>
            </a:r>
            <a:r>
              <a:rPr lang="en-US" sz="3200" err="1">
                <a:latin typeface="Verdana"/>
                <a:cs typeface="Verdana"/>
              </a:rPr>
              <a:t>narav</a:t>
            </a:r>
            <a:r>
              <a:rPr lang="en-US" sz="3200">
                <a:latin typeface="Verdana"/>
                <a:cs typeface="Verdana"/>
              </a:rPr>
              <a:t>. </a:t>
            </a:r>
            <a:r>
              <a:rPr lang="en-US" sz="3200" err="1">
                <a:latin typeface="Verdana"/>
                <a:cs typeface="Verdana"/>
              </a:rPr>
              <a:t>Neka</a:t>
            </a:r>
            <a:r>
              <a:rPr lang="en-US" sz="3200">
                <a:latin typeface="Verdana"/>
                <a:cs typeface="Verdana"/>
              </a:rPr>
              <a:t> se </a:t>
            </a:r>
            <a:r>
              <a:rPr lang="en-US" sz="3200" err="1" smtClean="0">
                <a:latin typeface="Verdana"/>
                <a:cs typeface="Verdana"/>
              </a:rPr>
              <a:t>niko</a:t>
            </a:r>
            <a:r>
              <a:rPr lang="en-US" sz="3200" smtClean="0">
                <a:latin typeface="Verdana"/>
                <a:cs typeface="Verdana"/>
              </a:rPr>
              <a:t> </a:t>
            </a:r>
            <a:r>
              <a:rPr lang="en-US" sz="3200">
                <a:latin typeface="Verdana"/>
                <a:cs typeface="Verdana"/>
              </a:rPr>
              <a:t>ne </a:t>
            </a:r>
            <a:r>
              <a:rPr lang="en-US" sz="2800"/>
              <a:t> </a:t>
            </a:r>
          </a:p>
          <a:p>
            <a:r>
              <a:rPr lang="en-US" sz="3200" err="1" smtClean="0">
                <a:latin typeface="Verdana"/>
                <a:cs typeface="Verdana"/>
              </a:rPr>
              <a:t>upu</a:t>
            </a:r>
            <a:r>
              <a:rPr lang="sr-Latn-RS" sz="3200" smtClean="0">
                <a:latin typeface="Verdana"/>
                <a:cs typeface="Verdana"/>
              </a:rPr>
              <a:t>š</a:t>
            </a:r>
            <a:r>
              <a:rPr lang="en-US" sz="3200" smtClean="0">
                <a:latin typeface="Verdana"/>
                <a:cs typeface="Verdana"/>
              </a:rPr>
              <a:t>ta </a:t>
            </a:r>
            <a:r>
              <a:rPr lang="en-US" sz="3200">
                <a:latin typeface="Verdana"/>
                <a:cs typeface="Verdana"/>
              </a:rPr>
              <a:t>u </a:t>
            </a:r>
            <a:r>
              <a:rPr lang="en-US" sz="3200" err="1">
                <a:latin typeface="Verdana"/>
                <a:cs typeface="Verdana"/>
              </a:rPr>
              <a:t>takva</a:t>
            </a:r>
            <a:r>
              <a:rPr lang="en-US" sz="3200">
                <a:latin typeface="Verdana"/>
                <a:cs typeface="Verdana"/>
              </a:rPr>
              <a:t> </a:t>
            </a:r>
            <a:r>
              <a:rPr lang="en-US" sz="3200" err="1" smtClean="0">
                <a:latin typeface="Verdana"/>
                <a:cs typeface="Verdana"/>
              </a:rPr>
              <a:t>naga</a:t>
            </a:r>
            <a:r>
              <a:rPr lang="sr-Latn-RS" sz="3200" smtClean="0">
                <a:latin typeface="Verdana"/>
                <a:cs typeface="Verdana"/>
              </a:rPr>
              <a:t>đ</a:t>
            </a:r>
            <a:r>
              <a:rPr lang="en-US" sz="3200" err="1" smtClean="0">
                <a:latin typeface="Verdana"/>
                <a:cs typeface="Verdana"/>
              </a:rPr>
              <a:t>anja</a:t>
            </a:r>
            <a:r>
              <a:rPr lang="en-US" sz="3200">
                <a:latin typeface="Verdana"/>
                <a:cs typeface="Verdana"/>
              </a:rPr>
              <a:t>. </a:t>
            </a:r>
            <a:r>
              <a:rPr lang="sr-Latn-RS" sz="3200" smtClean="0">
                <a:latin typeface="Verdana"/>
                <a:cs typeface="Verdana"/>
              </a:rPr>
              <a:t>Ćutanje</a:t>
            </a:r>
            <a:r>
              <a:rPr lang="en-US" sz="3200" smtClean="0">
                <a:latin typeface="Verdana"/>
                <a:cs typeface="Verdana"/>
              </a:rPr>
              <a:t> </a:t>
            </a:r>
            <a:r>
              <a:rPr lang="sr-Latn-RS" sz="3200" err="1">
                <a:latin typeface="Verdana"/>
                <a:cs typeface="Verdana"/>
              </a:rPr>
              <a:t>ć</a:t>
            </a:r>
            <a:r>
              <a:rPr lang="en-US" sz="3200" smtClean="0">
                <a:latin typeface="Verdana"/>
                <a:cs typeface="Verdana"/>
              </a:rPr>
              <a:t>e </a:t>
            </a:r>
            <a:r>
              <a:rPr lang="en-US" sz="3200">
                <a:latin typeface="Verdana"/>
                <a:cs typeface="Verdana"/>
              </a:rPr>
              <a:t>u </a:t>
            </a:r>
            <a:r>
              <a:rPr lang="en-US" sz="3200" err="1">
                <a:latin typeface="Verdana"/>
                <a:cs typeface="Verdana"/>
              </a:rPr>
              <a:t>ovom</a:t>
            </a:r>
            <a:r>
              <a:rPr lang="en-US" sz="3200">
                <a:latin typeface="Verdana"/>
                <a:cs typeface="Verdana"/>
              </a:rPr>
              <a:t> </a:t>
            </a:r>
            <a:r>
              <a:rPr lang="en-US" sz="3200" err="1" smtClean="0">
                <a:latin typeface="Verdana"/>
                <a:cs typeface="Verdana"/>
              </a:rPr>
              <a:t>slu</a:t>
            </a:r>
            <a:r>
              <a:rPr lang="sr-Latn-RS" sz="3200" smtClean="0">
                <a:latin typeface="Verdana"/>
                <a:cs typeface="Verdana"/>
              </a:rPr>
              <a:t>č</a:t>
            </a:r>
            <a:r>
              <a:rPr lang="en-US" sz="3200" err="1" smtClean="0">
                <a:latin typeface="Verdana"/>
                <a:cs typeface="Verdana"/>
              </a:rPr>
              <a:t>aju</a:t>
            </a:r>
            <a:r>
              <a:rPr lang="en-US" sz="3200" smtClean="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iti</a:t>
            </a:r>
            <a:r>
              <a:rPr lang="en-US" sz="3200" smtClean="0">
                <a:latin typeface="Verdana"/>
                <a:cs typeface="Verdana"/>
              </a:rPr>
              <a:t> re</a:t>
            </a:r>
            <a:r>
              <a:rPr lang="sr-Latn-RS" sz="3200" smtClean="0">
                <a:latin typeface="Verdana"/>
                <a:cs typeface="Verdana"/>
              </a:rPr>
              <a:t>č</a:t>
            </a:r>
            <a:r>
              <a:rPr lang="en-US" sz="3200" err="1" smtClean="0">
                <a:latin typeface="Verdana"/>
                <a:cs typeface="Verdana"/>
              </a:rPr>
              <a:t>itost</a:t>
            </a:r>
            <a:r>
              <a:rPr lang="en-US" sz="3200">
                <a:latin typeface="Verdana"/>
                <a:cs typeface="Verdana"/>
              </a:rPr>
              <a:t>. </a:t>
            </a:r>
            <a:r>
              <a:rPr lang="en-US" sz="3200" err="1" smtClean="0">
                <a:latin typeface="Verdana"/>
                <a:cs typeface="Verdana"/>
              </a:rPr>
              <a:t>Svemogu</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a:latin typeface="Verdana"/>
                <a:cs typeface="Verdana"/>
              </a:rPr>
              <a:t>Bog ne </a:t>
            </a:r>
            <a:r>
              <a:rPr lang="en-US" sz="3200" smtClean="0">
                <a:latin typeface="Verdana"/>
                <a:cs typeface="Verdana"/>
              </a:rPr>
              <a:t>mo</a:t>
            </a:r>
            <a:r>
              <a:rPr lang="sr-Latn-RS" sz="3200" smtClean="0">
                <a:latin typeface="Verdana"/>
                <a:cs typeface="Verdana"/>
              </a:rPr>
              <a:t>ž</a:t>
            </a:r>
            <a:r>
              <a:rPr lang="en-US" sz="3200" smtClean="0">
                <a:latin typeface="Verdana"/>
                <a:cs typeface="Verdana"/>
              </a:rPr>
              <a:t>e </a:t>
            </a:r>
            <a:r>
              <a:rPr lang="en-US" sz="3200" err="1">
                <a:latin typeface="Verdana"/>
                <a:cs typeface="Verdana"/>
              </a:rPr>
              <a:t>biti</a:t>
            </a:r>
            <a:r>
              <a:rPr lang="en-US" sz="3200">
                <a:latin typeface="Verdana"/>
                <a:cs typeface="Verdana"/>
              </a:rPr>
              <a:t> </a:t>
            </a:r>
            <a:r>
              <a:rPr lang="en-US" sz="3200" err="1">
                <a:latin typeface="Verdana"/>
                <a:cs typeface="Verdana"/>
              </a:rPr>
              <a:t>predmet</a:t>
            </a:r>
            <a:r>
              <a:rPr lang="en-US" sz="3200">
                <a:latin typeface="Verdana"/>
                <a:cs typeface="Verdana"/>
              </a:rPr>
              <a:t> </a:t>
            </a:r>
            <a:r>
              <a:rPr lang="en-US" sz="3200" err="1">
                <a:latin typeface="Verdana"/>
                <a:cs typeface="Verdana"/>
              </a:rPr>
              <a:t>raspravljanja</a:t>
            </a:r>
            <a:r>
              <a:rPr lang="en-US" sz="3200">
                <a:latin typeface="Verdana"/>
                <a:cs typeface="Verdana"/>
              </a:rPr>
              <a:t>” (</a:t>
            </a:r>
            <a:r>
              <a:rPr lang="en-US" sz="3200" i="1" err="1" smtClean="0">
                <a:latin typeface="Verdana"/>
                <a:cs typeface="Verdana"/>
              </a:rPr>
              <a:t>Slu</a:t>
            </a:r>
            <a:r>
              <a:rPr lang="sr-Latn-RS" sz="3200" i="1" smtClean="0">
                <a:latin typeface="Verdana"/>
                <a:cs typeface="Verdana"/>
              </a:rPr>
              <a:t>ž</a:t>
            </a:r>
            <a:r>
              <a:rPr lang="en-US" sz="3200" i="1" err="1" smtClean="0">
                <a:latin typeface="Verdana"/>
                <a:cs typeface="Verdana"/>
              </a:rPr>
              <a:t>ba</a:t>
            </a:r>
            <a:r>
              <a:rPr lang="en-US" sz="3200" i="1" smtClean="0">
                <a:latin typeface="Verdana"/>
                <a:cs typeface="Verdana"/>
              </a:rPr>
              <a:t> </a:t>
            </a:r>
            <a:r>
              <a:rPr lang="sr-Latn-RS" sz="3200" i="1" smtClean="0">
                <a:latin typeface="Verdana"/>
                <a:cs typeface="Verdana"/>
              </a:rPr>
              <a:t>iseceljenja</a:t>
            </a:r>
            <a:r>
              <a:rPr lang="en-US" sz="3200" smtClean="0">
                <a:latin typeface="Verdana"/>
                <a:cs typeface="Verdana"/>
              </a:rPr>
              <a:t>, </a:t>
            </a:r>
            <a:r>
              <a:rPr lang="en-US" sz="3200">
                <a:latin typeface="Verdana"/>
                <a:cs typeface="Verdana"/>
              </a:rPr>
              <a:t>270).</a:t>
            </a:r>
          </a:p>
          <a:p>
            <a:endParaRPr lang="en-US" sz="2800"/>
          </a:p>
        </p:txBody>
      </p:sp>
    </p:spTree>
    <p:extLst>
      <p:ext uri="{BB962C8B-B14F-4D97-AF65-F5344CB8AC3E}">
        <p14:creationId xmlns:p14="http://schemas.microsoft.com/office/powerpoint/2010/main" val="21972524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4473" y="1533772"/>
            <a:ext cx="8986879" cy="3323987"/>
          </a:xfrm>
          <a:prstGeom prst="rect">
            <a:avLst/>
          </a:prstGeom>
          <a:noFill/>
        </p:spPr>
        <p:txBody>
          <a:bodyPr wrap="square" rtlCol="0">
            <a:spAutoFit/>
          </a:bodyPr>
          <a:lstStyle/>
          <a:p>
            <a:r>
              <a:rPr lang="sr-Latn-RS" sz="3000" smtClean="0">
                <a:latin typeface="Verdana"/>
                <a:cs typeface="Verdana"/>
              </a:rPr>
              <a:t>„</a:t>
            </a:r>
            <a:r>
              <a:rPr lang="en-US" sz="3000" err="1" smtClean="0">
                <a:latin typeface="Verdana"/>
                <a:cs typeface="Verdana"/>
              </a:rPr>
              <a:t>Nije</a:t>
            </a:r>
            <a:r>
              <a:rPr lang="en-US" sz="3000" smtClean="0">
                <a:latin typeface="Verdana"/>
                <a:cs typeface="Verdana"/>
              </a:rPr>
              <a:t> </a:t>
            </a:r>
            <a:r>
              <a:rPr lang="en-US" sz="3000" err="1" smtClean="0">
                <a:latin typeface="Verdana"/>
                <a:cs typeface="Verdana"/>
              </a:rPr>
              <a:t>mogu</a:t>
            </a:r>
            <a:r>
              <a:rPr lang="sr-Latn-RS" sz="3000" smtClean="0">
                <a:latin typeface="Verdana"/>
                <a:cs typeface="Verdana"/>
              </a:rPr>
              <a:t>ć</a:t>
            </a:r>
            <a:r>
              <a:rPr lang="en-US" sz="3000" smtClean="0">
                <a:latin typeface="Verdana"/>
                <a:cs typeface="Verdana"/>
              </a:rPr>
              <a:t>e </a:t>
            </a:r>
            <a:r>
              <a:rPr lang="en-US" sz="3000" err="1" smtClean="0">
                <a:latin typeface="Verdana"/>
                <a:cs typeface="Verdana"/>
              </a:rPr>
              <a:t>proceniti</a:t>
            </a:r>
            <a:r>
              <a:rPr lang="en-US" sz="3000" smtClean="0">
                <a:latin typeface="Verdana"/>
                <a:cs typeface="Verdana"/>
              </a:rPr>
              <a:t> </a:t>
            </a:r>
            <a:r>
              <a:rPr lang="en-US" sz="3000" err="1">
                <a:latin typeface="Verdana"/>
                <a:cs typeface="Verdana"/>
              </a:rPr>
              <a:t>zle</a:t>
            </a:r>
            <a:r>
              <a:rPr lang="en-US" sz="3000">
                <a:latin typeface="Verdana"/>
                <a:cs typeface="Verdana"/>
              </a:rPr>
              <a:t> </a:t>
            </a:r>
            <a:r>
              <a:rPr lang="en-US" sz="3000" err="1">
                <a:latin typeface="Verdana"/>
                <a:cs typeface="Verdana"/>
              </a:rPr>
              <a:t>rezultate</a:t>
            </a:r>
            <a:r>
              <a:rPr lang="en-US" sz="3000">
                <a:latin typeface="Verdana"/>
                <a:cs typeface="Verdana"/>
              </a:rPr>
              <a:t> </a:t>
            </a:r>
            <a:r>
              <a:rPr lang="en-US" sz="3000" err="1">
                <a:latin typeface="Verdana"/>
                <a:cs typeface="Verdana"/>
              </a:rPr>
              <a:t>uklanjanja</a:t>
            </a:r>
            <a:r>
              <a:rPr lang="en-US" sz="3000">
                <a:latin typeface="Verdana"/>
                <a:cs typeface="Verdana"/>
              </a:rPr>
              <a:t> </a:t>
            </a:r>
            <a:r>
              <a:rPr lang="en-US" sz="3000" err="1">
                <a:latin typeface="Verdana"/>
                <a:cs typeface="Verdana"/>
              </a:rPr>
              <a:t>nekog</a:t>
            </a:r>
            <a:r>
              <a:rPr lang="en-US" sz="3000">
                <a:latin typeface="Verdana"/>
                <a:cs typeface="Verdana"/>
              </a:rPr>
              <a:t> od </a:t>
            </a:r>
            <a:r>
              <a:rPr lang="en-US" sz="3000" smtClean="0">
                <a:latin typeface="Verdana"/>
                <a:cs typeface="Verdana"/>
              </a:rPr>
              <a:t>or</a:t>
            </a:r>
            <a:r>
              <a:rPr lang="sr-Latn-RS" sz="3000">
                <a:latin typeface="Verdana"/>
                <a:cs typeface="Verdana"/>
              </a:rPr>
              <a:t>i</a:t>
            </a:r>
            <a:r>
              <a:rPr lang="en-US" sz="3000" err="1" smtClean="0">
                <a:latin typeface="Verdana"/>
                <a:cs typeface="Verdana"/>
              </a:rPr>
              <a:t>jentira</a:t>
            </a:r>
            <a:r>
              <a:rPr lang="en-US" sz="3000" smtClean="0">
                <a:latin typeface="Verdana"/>
                <a:cs typeface="Verdana"/>
              </a:rPr>
              <a:t> </a:t>
            </a:r>
            <a:r>
              <a:rPr lang="en-US" sz="3000" err="1">
                <a:latin typeface="Verdana"/>
                <a:cs typeface="Verdana"/>
              </a:rPr>
              <a:t>koje</a:t>
            </a:r>
            <a:r>
              <a:rPr lang="en-US" sz="3000">
                <a:latin typeface="Verdana"/>
                <a:cs typeface="Verdana"/>
              </a:rPr>
              <a:t> </a:t>
            </a:r>
            <a:r>
              <a:rPr lang="sr-Latn-RS" sz="3000" smtClean="0">
                <a:latin typeface="Verdana"/>
                <a:cs typeface="Verdana"/>
              </a:rPr>
              <a:t>ni</a:t>
            </a:r>
            <a:r>
              <a:rPr lang="en-US" sz="3000" smtClean="0">
                <a:latin typeface="Verdana"/>
                <a:cs typeface="Verdana"/>
              </a:rPr>
              <a:t>je u</a:t>
            </a:r>
            <a:r>
              <a:rPr lang="sr-Latn-RS" sz="3000" smtClean="0">
                <a:latin typeface="Verdana"/>
                <a:cs typeface="Verdana"/>
              </a:rPr>
              <a:t>č</a:t>
            </a:r>
            <a:r>
              <a:rPr lang="en-US" sz="3000" err="1" smtClean="0">
                <a:latin typeface="Verdana"/>
                <a:cs typeface="Verdana"/>
              </a:rPr>
              <a:t>vrstila</a:t>
            </a:r>
            <a:r>
              <a:rPr lang="en-US" sz="3000" smtClean="0">
                <a:latin typeface="Verdana"/>
                <a:cs typeface="Verdana"/>
              </a:rPr>
              <a:t> Bo</a:t>
            </a:r>
            <a:r>
              <a:rPr lang="sr-Latn-RS" sz="3000">
                <a:latin typeface="Verdana"/>
                <a:cs typeface="Verdana"/>
              </a:rPr>
              <a:t>ž</a:t>
            </a:r>
            <a:r>
              <a:rPr lang="en-US" sz="3000" smtClean="0">
                <a:latin typeface="Verdana"/>
                <a:cs typeface="Verdana"/>
              </a:rPr>
              <a:t>ja Re</a:t>
            </a:r>
            <a:r>
              <a:rPr lang="sr-Latn-RS" sz="3000">
                <a:latin typeface="Verdana"/>
                <a:cs typeface="Verdana"/>
              </a:rPr>
              <a:t>č</a:t>
            </a:r>
            <a:r>
              <a:rPr lang="en-US" sz="3000" smtClean="0">
                <a:latin typeface="Verdana"/>
                <a:cs typeface="Verdana"/>
              </a:rPr>
              <a:t>. </a:t>
            </a:r>
            <a:r>
              <a:rPr lang="en-US" sz="3000" err="1">
                <a:latin typeface="Verdana"/>
                <a:cs typeface="Verdana"/>
              </a:rPr>
              <a:t>Samo</a:t>
            </a:r>
            <a:r>
              <a:rPr lang="en-US" sz="3000">
                <a:latin typeface="Verdana"/>
                <a:cs typeface="Verdana"/>
              </a:rPr>
              <a:t> </a:t>
            </a:r>
            <a:r>
              <a:rPr lang="en-US" sz="3000" err="1">
                <a:latin typeface="Verdana"/>
                <a:cs typeface="Verdana"/>
              </a:rPr>
              <a:t>nekolicina</a:t>
            </a:r>
            <a:r>
              <a:rPr lang="en-US" sz="3000">
                <a:latin typeface="Verdana"/>
                <a:cs typeface="Verdana"/>
              </a:rPr>
              <a:t> </a:t>
            </a:r>
            <a:r>
              <a:rPr lang="en-US" sz="3000" err="1" smtClean="0">
                <a:latin typeface="Verdana"/>
                <a:cs typeface="Verdana"/>
              </a:rPr>
              <a:t>koj</a:t>
            </a:r>
            <a:r>
              <a:rPr lang="sr-Latn-RS" sz="3000" smtClean="0">
                <a:latin typeface="Verdana"/>
                <a:cs typeface="Verdana"/>
              </a:rPr>
              <a:t>a</a:t>
            </a:r>
            <a:r>
              <a:rPr lang="en-US" sz="3000" smtClean="0">
                <a:latin typeface="Verdana"/>
                <a:cs typeface="Verdana"/>
              </a:rPr>
              <a:t> </a:t>
            </a:r>
            <a:r>
              <a:rPr lang="en-US" sz="3000">
                <a:latin typeface="Verdana"/>
                <a:cs typeface="Verdana"/>
              </a:rPr>
              <a:t>se </a:t>
            </a:r>
            <a:r>
              <a:rPr lang="en-US" sz="3000" err="1" smtClean="0">
                <a:latin typeface="Verdana"/>
                <a:cs typeface="Verdana"/>
              </a:rPr>
              <a:t>usud</a:t>
            </a:r>
            <a:r>
              <a:rPr lang="sr-Latn-RS" sz="3000" smtClean="0">
                <a:latin typeface="Verdana"/>
                <a:cs typeface="Verdana"/>
              </a:rPr>
              <a:t>i</a:t>
            </a:r>
            <a:r>
              <a:rPr lang="en-US" sz="3000" smtClean="0">
                <a:latin typeface="Verdana"/>
                <a:cs typeface="Verdana"/>
              </a:rPr>
              <a:t> </a:t>
            </a:r>
            <a:r>
              <a:rPr lang="en-US" sz="3000" err="1">
                <a:latin typeface="Verdana"/>
                <a:cs typeface="Verdana"/>
              </a:rPr>
              <a:t>na</a:t>
            </a:r>
            <a:r>
              <a:rPr lang="en-US" sz="3000">
                <a:latin typeface="Verdana"/>
                <a:cs typeface="Verdana"/>
              </a:rPr>
              <a:t> </a:t>
            </a:r>
            <a:r>
              <a:rPr lang="en-US" sz="3000" err="1">
                <a:latin typeface="Verdana"/>
                <a:cs typeface="Verdana"/>
              </a:rPr>
              <a:t>tako</a:t>
            </a:r>
            <a:r>
              <a:rPr lang="en-US" sz="3000">
                <a:latin typeface="Verdana"/>
                <a:cs typeface="Verdana"/>
              </a:rPr>
              <a:t> </a:t>
            </a:r>
            <a:r>
              <a:rPr lang="en-US" sz="3000" smtClean="0">
                <a:latin typeface="Verdana"/>
                <a:cs typeface="Verdana"/>
              </a:rPr>
              <a:t>ne</a:t>
            </a:r>
            <a:r>
              <a:rPr lang="sr-Latn-RS" sz="3000" smtClean="0">
                <a:latin typeface="Verdana"/>
                <a:cs typeface="Verdana"/>
              </a:rPr>
              <a:t>š</a:t>
            </a:r>
            <a:r>
              <a:rPr lang="en-US" sz="3000" smtClean="0">
                <a:latin typeface="Verdana"/>
                <a:cs typeface="Verdana"/>
              </a:rPr>
              <a:t>to</a:t>
            </a:r>
            <a:r>
              <a:rPr lang="sr-Latn-RS" sz="3000" smtClean="0">
                <a:latin typeface="Verdana"/>
                <a:cs typeface="Verdana"/>
              </a:rPr>
              <a:t>,</a:t>
            </a:r>
            <a:r>
              <a:rPr lang="en-US" sz="3000" smtClean="0">
                <a:latin typeface="Verdana"/>
                <a:cs typeface="Verdana"/>
              </a:rPr>
              <a:t> </a:t>
            </a:r>
            <a:r>
              <a:rPr lang="en-US" sz="3000" err="1">
                <a:latin typeface="Verdana"/>
                <a:cs typeface="Verdana"/>
              </a:rPr>
              <a:t>zastane</a:t>
            </a:r>
            <a:r>
              <a:rPr lang="en-US" sz="3000">
                <a:latin typeface="Verdana"/>
                <a:cs typeface="Verdana"/>
              </a:rPr>
              <a:t> </a:t>
            </a:r>
            <a:r>
              <a:rPr lang="en-US" sz="3000" err="1">
                <a:latin typeface="Verdana"/>
                <a:cs typeface="Verdana"/>
              </a:rPr>
              <a:t>pred</a:t>
            </a:r>
            <a:r>
              <a:rPr lang="en-US" sz="3000">
                <a:latin typeface="Verdana"/>
                <a:cs typeface="Verdana"/>
              </a:rPr>
              <a:t> </a:t>
            </a:r>
            <a:r>
              <a:rPr lang="en-US" sz="3000" err="1">
                <a:latin typeface="Verdana"/>
                <a:cs typeface="Verdana"/>
              </a:rPr>
              <a:t>pravom</a:t>
            </a:r>
            <a:r>
              <a:rPr lang="en-US" sz="3000">
                <a:latin typeface="Verdana"/>
                <a:cs typeface="Verdana"/>
              </a:rPr>
              <a:t> </a:t>
            </a:r>
            <a:r>
              <a:rPr lang="en-US" sz="3000" err="1">
                <a:latin typeface="Verdana"/>
                <a:cs typeface="Verdana"/>
              </a:rPr>
              <a:t>istinom</a:t>
            </a:r>
            <a:r>
              <a:rPr lang="en-US" sz="3000">
                <a:latin typeface="Verdana"/>
                <a:cs typeface="Verdana"/>
              </a:rPr>
              <a:t>. </a:t>
            </a:r>
            <a:r>
              <a:rPr lang="en-US" sz="3000" err="1" smtClean="0">
                <a:latin typeface="Verdana"/>
                <a:cs typeface="Verdana"/>
              </a:rPr>
              <a:t>Ve</a:t>
            </a:r>
            <a:r>
              <a:rPr lang="sr-Latn-RS" sz="3000" smtClean="0">
                <a:latin typeface="Verdana"/>
                <a:cs typeface="Verdana"/>
              </a:rPr>
              <a:t>ć</a:t>
            </a:r>
            <a:r>
              <a:rPr lang="en-US" sz="3000" err="1" smtClean="0">
                <a:latin typeface="Verdana"/>
                <a:cs typeface="Verdana"/>
              </a:rPr>
              <a:t>ina</a:t>
            </a:r>
            <a:r>
              <a:rPr lang="en-US" sz="3000" smtClean="0">
                <a:latin typeface="Verdana"/>
                <a:cs typeface="Verdana"/>
              </a:rPr>
              <a:t> </a:t>
            </a:r>
            <a:r>
              <a:rPr lang="en-US" sz="3000" err="1">
                <a:latin typeface="Verdana"/>
                <a:cs typeface="Verdana"/>
              </a:rPr>
              <a:t>uklanja</a:t>
            </a:r>
            <a:r>
              <a:rPr lang="en-US" sz="3000">
                <a:latin typeface="Verdana"/>
                <a:cs typeface="Verdana"/>
              </a:rPr>
              <a:t> </a:t>
            </a:r>
            <a:r>
              <a:rPr lang="en-US" sz="3000" err="1">
                <a:latin typeface="Verdana"/>
                <a:cs typeface="Verdana"/>
              </a:rPr>
              <a:t>pred</a:t>
            </a:r>
            <a:r>
              <a:rPr lang="en-US" sz="3000">
                <a:latin typeface="Verdana"/>
                <a:cs typeface="Verdana"/>
              </a:rPr>
              <a:t> </a:t>
            </a:r>
            <a:r>
              <a:rPr lang="en-US" sz="3000" err="1">
                <a:latin typeface="Verdana"/>
                <a:cs typeface="Verdana"/>
              </a:rPr>
              <a:t>sobom</a:t>
            </a:r>
            <a:r>
              <a:rPr lang="en-US" sz="3000">
                <a:latin typeface="Verdana"/>
                <a:cs typeface="Verdana"/>
              </a:rPr>
              <a:t> </a:t>
            </a:r>
            <a:r>
              <a:rPr lang="en-US" sz="3000" err="1">
                <a:latin typeface="Verdana"/>
                <a:cs typeface="Verdana"/>
              </a:rPr>
              <a:t>jednu</a:t>
            </a:r>
            <a:r>
              <a:rPr lang="en-US" sz="3000">
                <a:latin typeface="Verdana"/>
                <a:cs typeface="Verdana"/>
              </a:rPr>
              <a:t> </a:t>
            </a:r>
            <a:r>
              <a:rPr lang="en-US" sz="3000" err="1">
                <a:latin typeface="Verdana"/>
                <a:cs typeface="Verdana"/>
              </a:rPr>
              <a:t>po</a:t>
            </a:r>
            <a:r>
              <a:rPr lang="en-US" sz="3000">
                <a:latin typeface="Verdana"/>
                <a:cs typeface="Verdana"/>
              </a:rPr>
              <a:t> </a:t>
            </a:r>
            <a:r>
              <a:rPr lang="en-US" sz="3000" err="1">
                <a:latin typeface="Verdana"/>
                <a:cs typeface="Verdana"/>
              </a:rPr>
              <a:t>jednu</a:t>
            </a:r>
            <a:r>
              <a:rPr lang="en-US" sz="3000">
                <a:latin typeface="Verdana"/>
                <a:cs typeface="Verdana"/>
              </a:rPr>
              <a:t> </a:t>
            </a:r>
            <a:r>
              <a:rPr lang="en-US" sz="3000" smtClean="0">
                <a:latin typeface="Verdana"/>
                <a:cs typeface="Verdana"/>
              </a:rPr>
              <a:t>t</a:t>
            </a:r>
            <a:r>
              <a:rPr lang="sr-Latn-RS" sz="3000" smtClean="0">
                <a:latin typeface="Verdana"/>
                <a:cs typeface="Verdana"/>
              </a:rPr>
              <a:t>ač</a:t>
            </a:r>
            <a:r>
              <a:rPr lang="en-US" sz="3000" err="1" smtClean="0">
                <a:latin typeface="Verdana"/>
                <a:cs typeface="Verdana"/>
              </a:rPr>
              <a:t>ku</a:t>
            </a:r>
            <a:r>
              <a:rPr lang="en-US" sz="3000" smtClean="0">
                <a:latin typeface="Verdana"/>
                <a:cs typeface="Verdana"/>
              </a:rPr>
              <a:t> </a:t>
            </a:r>
            <a:r>
              <a:rPr lang="en-US" sz="3000" err="1">
                <a:latin typeface="Verdana"/>
                <a:cs typeface="Verdana"/>
              </a:rPr>
              <a:t>istine</a:t>
            </a:r>
            <a:r>
              <a:rPr lang="en-US" sz="3000">
                <a:latin typeface="Verdana"/>
                <a:cs typeface="Verdana"/>
              </a:rPr>
              <a:t>, </a:t>
            </a:r>
            <a:r>
              <a:rPr lang="en-US" sz="3000" err="1">
                <a:latin typeface="Verdana"/>
                <a:cs typeface="Verdana"/>
              </a:rPr>
              <a:t>dok</a:t>
            </a:r>
            <a:r>
              <a:rPr lang="en-US" sz="3000">
                <a:latin typeface="Verdana"/>
                <a:cs typeface="Verdana"/>
              </a:rPr>
              <a:t> ne </a:t>
            </a:r>
            <a:r>
              <a:rPr lang="en-US" sz="3000" err="1">
                <a:latin typeface="Verdana"/>
                <a:cs typeface="Verdana"/>
              </a:rPr>
              <a:t>postanu</a:t>
            </a:r>
            <a:r>
              <a:rPr lang="en-US" sz="3000">
                <a:latin typeface="Verdana"/>
                <a:cs typeface="Verdana"/>
              </a:rPr>
              <a:t> </a:t>
            </a:r>
            <a:r>
              <a:rPr lang="en-US" sz="3000" err="1">
                <a:latin typeface="Verdana"/>
                <a:cs typeface="Verdana"/>
              </a:rPr>
              <a:t>pravi</a:t>
            </a:r>
            <a:r>
              <a:rPr lang="en-US" sz="3000">
                <a:latin typeface="Verdana"/>
                <a:cs typeface="Verdana"/>
              </a:rPr>
              <a:t> </a:t>
            </a:r>
            <a:r>
              <a:rPr lang="en-US" sz="3000" err="1" smtClean="0">
                <a:latin typeface="Verdana"/>
                <a:cs typeface="Verdana"/>
              </a:rPr>
              <a:t>nevernici</a:t>
            </a:r>
            <a:r>
              <a:rPr lang="en-US" sz="3000">
                <a:latin typeface="Verdana"/>
                <a:cs typeface="Verdana"/>
              </a:rPr>
              <a:t>” (</a:t>
            </a:r>
            <a:r>
              <a:rPr lang="en-US" sz="3000" i="1" err="1">
                <a:latin typeface="Verdana"/>
                <a:cs typeface="Verdana"/>
              </a:rPr>
              <a:t>Velika</a:t>
            </a:r>
            <a:r>
              <a:rPr lang="en-US" sz="3000" i="1">
                <a:latin typeface="Verdana"/>
                <a:cs typeface="Verdana"/>
              </a:rPr>
              <a:t> </a:t>
            </a:r>
            <a:r>
              <a:rPr lang="sr-Latn-RS" sz="3000" i="1" err="1" smtClean="0">
                <a:latin typeface="Verdana"/>
                <a:cs typeface="Verdana"/>
              </a:rPr>
              <a:t>b</a:t>
            </a:r>
            <a:r>
              <a:rPr lang="en-US" sz="3000" i="1" err="1" smtClean="0">
                <a:latin typeface="Verdana"/>
                <a:cs typeface="Verdana"/>
              </a:rPr>
              <a:t>orba</a:t>
            </a:r>
            <a:r>
              <a:rPr lang="en-US" sz="3000">
                <a:latin typeface="Verdana"/>
                <a:cs typeface="Verdana"/>
              </a:rPr>
              <a:t>, orig. 525).</a:t>
            </a:r>
          </a:p>
        </p:txBody>
      </p:sp>
    </p:spTree>
    <p:extLst>
      <p:ext uri="{BB962C8B-B14F-4D97-AF65-F5344CB8AC3E}">
        <p14:creationId xmlns:p14="http://schemas.microsoft.com/office/powerpoint/2010/main" val="34480071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6372" y="1343272"/>
            <a:ext cx="8777329" cy="3687163"/>
          </a:xfrm>
          <a:prstGeom prst="rect">
            <a:avLst/>
          </a:prstGeom>
          <a:noFill/>
        </p:spPr>
        <p:txBody>
          <a:bodyPr wrap="square" rtlCol="0">
            <a:spAutoFit/>
          </a:bodyPr>
          <a:lstStyle/>
          <a:p>
            <a:r>
              <a:rPr lang="en-US" sz="3200" b="1">
                <a:latin typeface="Verdana"/>
                <a:cs typeface="Verdana"/>
              </a:rPr>
              <a:t>IZJAVE </a:t>
            </a:r>
            <a:r>
              <a:rPr lang="en-US" sz="3200" b="1" smtClean="0">
                <a:latin typeface="Verdana"/>
                <a:cs typeface="Verdana"/>
              </a:rPr>
              <a:t>ELEN </a:t>
            </a:r>
            <a:r>
              <a:rPr lang="sr-Latn-RS" sz="3200" b="1" smtClean="0">
                <a:latin typeface="Verdana"/>
                <a:cs typeface="Verdana"/>
              </a:rPr>
              <a:t>VAJT</a:t>
            </a:r>
            <a:endParaRPr lang="en-US" sz="3200" b="1">
              <a:latin typeface="Verdana"/>
              <a:cs typeface="Verdana"/>
            </a:endParaRPr>
          </a:p>
          <a:p>
            <a:pPr>
              <a:lnSpc>
                <a:spcPct val="70000"/>
              </a:lnSpc>
            </a:pPr>
            <a:r>
              <a:rPr lang="en-US" sz="3200">
                <a:latin typeface="Verdana"/>
                <a:cs typeface="Verdana"/>
              </a:rPr>
              <a:t> </a:t>
            </a:r>
          </a:p>
          <a:p>
            <a:r>
              <a:rPr lang="sr-Latn-RS" sz="3200" smtClean="0">
                <a:latin typeface="Verdana"/>
                <a:cs typeface="Verdana"/>
              </a:rPr>
              <a:t>„</a:t>
            </a:r>
            <a:r>
              <a:rPr lang="en-US" sz="3200" smtClean="0">
                <a:solidFill>
                  <a:srgbClr val="FFFF00"/>
                </a:solidFill>
                <a:latin typeface="Verdana"/>
                <a:cs typeface="Verdana"/>
              </a:rPr>
              <a:t>Tri </a:t>
            </a:r>
            <a:r>
              <a:rPr lang="sr-Latn-RS" sz="3200" smtClean="0">
                <a:solidFill>
                  <a:srgbClr val="FFFF00"/>
                </a:solidFill>
                <a:latin typeface="Verdana"/>
                <a:cs typeface="Verdana"/>
              </a:rPr>
              <a:t>po</a:t>
            </a:r>
            <a:r>
              <a:rPr lang="en-US" sz="3200" err="1" smtClean="0">
                <a:solidFill>
                  <a:srgbClr val="FFFF00"/>
                </a:solidFill>
                <a:latin typeface="Verdana"/>
                <a:cs typeface="Verdana"/>
              </a:rPr>
              <a:t>sebna</a:t>
            </a:r>
            <a:r>
              <a:rPr lang="en-US" sz="3200" smtClean="0">
                <a:solidFill>
                  <a:srgbClr val="FFFF00"/>
                </a:solidFill>
                <a:latin typeface="Verdana"/>
                <a:cs typeface="Verdana"/>
              </a:rPr>
              <a:t> </a:t>
            </a:r>
            <a:r>
              <a:rPr lang="en-US" sz="3200" err="1">
                <a:solidFill>
                  <a:srgbClr val="FFFF00"/>
                </a:solidFill>
                <a:latin typeface="Verdana"/>
                <a:cs typeface="Verdana"/>
              </a:rPr>
              <a:t>predstavnika</a:t>
            </a:r>
            <a:r>
              <a:rPr lang="en-US" sz="3200">
                <a:solidFill>
                  <a:srgbClr val="FFFF00"/>
                </a:solidFill>
                <a:latin typeface="Verdana"/>
                <a:cs typeface="Verdana"/>
              </a:rPr>
              <a:t>, </a:t>
            </a:r>
            <a:r>
              <a:rPr lang="en-US" sz="3200" err="1">
                <a:solidFill>
                  <a:srgbClr val="FFFF00"/>
                </a:solidFill>
                <a:latin typeface="Verdana"/>
                <a:cs typeface="Verdana"/>
              </a:rPr>
              <a:t>Otac</a:t>
            </a:r>
            <a:r>
              <a:rPr lang="en-US" sz="3200">
                <a:solidFill>
                  <a:srgbClr val="FFFF00"/>
                </a:solidFill>
                <a:latin typeface="Verdana"/>
                <a:cs typeface="Verdana"/>
              </a:rPr>
              <a:t>, Sin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Sveti</a:t>
            </a:r>
            <a:r>
              <a:rPr lang="en-US" sz="3200">
                <a:solidFill>
                  <a:srgbClr val="FFFF00"/>
                </a:solidFill>
                <a:latin typeface="Verdana"/>
                <a:cs typeface="Verdana"/>
              </a:rPr>
              <a:t> Duh</a:t>
            </a:r>
            <a:r>
              <a:rPr lang="en-US" sz="3200">
                <a:latin typeface="Verdana"/>
                <a:cs typeface="Verdana"/>
              </a:rPr>
              <a:t>, </a:t>
            </a:r>
            <a:r>
              <a:rPr lang="en-US" sz="3200" err="1">
                <a:latin typeface="Verdana"/>
                <a:cs typeface="Verdana"/>
              </a:rPr>
              <a:t>rade</a:t>
            </a:r>
            <a:r>
              <a:rPr lang="en-US" sz="3200">
                <a:latin typeface="Verdana"/>
                <a:cs typeface="Verdana"/>
              </a:rPr>
              <a:t> </a:t>
            </a:r>
            <a:r>
              <a:rPr lang="en-US" sz="3200" err="1">
                <a:latin typeface="Verdana"/>
                <a:cs typeface="Verdana"/>
              </a:rPr>
              <a:t>zajedno</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ljudski</a:t>
            </a:r>
            <a:r>
              <a:rPr lang="en-US" sz="3200">
                <a:latin typeface="Verdana"/>
                <a:cs typeface="Verdana"/>
              </a:rPr>
              <a:t> rod. Oni </a:t>
            </a:r>
            <a:r>
              <a:rPr lang="en-US" sz="3200" err="1">
                <a:latin typeface="Verdana"/>
                <a:cs typeface="Verdana"/>
              </a:rPr>
              <a:t>su</a:t>
            </a:r>
            <a:r>
              <a:rPr lang="en-US" sz="3200">
                <a:latin typeface="Verdana"/>
                <a:cs typeface="Verdana"/>
              </a:rPr>
              <a:t> </a:t>
            </a:r>
            <a:r>
              <a:rPr lang="en-US" sz="3200" err="1">
                <a:latin typeface="Verdana"/>
                <a:cs typeface="Verdana"/>
              </a:rPr>
              <a:t>ujedinjeni</a:t>
            </a:r>
            <a:r>
              <a:rPr lang="en-US" sz="3200">
                <a:latin typeface="Verdana"/>
                <a:cs typeface="Verdana"/>
              </a:rPr>
              <a:t> u </a:t>
            </a:r>
            <a:r>
              <a:rPr lang="en-US" sz="3200" err="1">
                <a:latin typeface="Verdana"/>
                <a:cs typeface="Verdana"/>
              </a:rPr>
              <a:t>radu</a:t>
            </a:r>
            <a:r>
              <a:rPr lang="en-US" sz="3200">
                <a:latin typeface="Verdana"/>
                <a:cs typeface="Verdana"/>
              </a:rPr>
              <a:t> da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ine</a:t>
            </a:r>
            <a:r>
              <a:rPr lang="en-US" sz="3200" smtClean="0">
                <a:latin typeface="Verdana"/>
                <a:cs typeface="Verdana"/>
              </a:rPr>
              <a:t> </a:t>
            </a:r>
            <a:r>
              <a:rPr lang="en-US" sz="3200" err="1">
                <a:latin typeface="Verdana"/>
                <a:cs typeface="Verdana"/>
              </a:rPr>
              <a:t>crkvu</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zemlji</a:t>
            </a:r>
            <a:r>
              <a:rPr lang="en-US" sz="3200">
                <a:latin typeface="Verdana"/>
                <a:cs typeface="Verdana"/>
              </a:rPr>
              <a:t> </a:t>
            </a:r>
            <a:r>
              <a:rPr lang="en-US" sz="3200" err="1" smtClean="0">
                <a:latin typeface="Verdana"/>
                <a:cs typeface="Verdana"/>
              </a:rPr>
              <a:t>sli</a:t>
            </a:r>
            <a:r>
              <a:rPr lang="sr-Latn-RS" sz="3200" smtClean="0">
                <a:latin typeface="Verdana"/>
                <a:cs typeface="Verdana"/>
              </a:rPr>
              <a:t>č</a:t>
            </a:r>
            <a:r>
              <a:rPr lang="en-US" sz="3200" smtClean="0">
                <a:latin typeface="Verdana"/>
                <a:cs typeface="Verdana"/>
              </a:rPr>
              <a:t>nom </a:t>
            </a:r>
            <a:r>
              <a:rPr lang="en-US" sz="3200" err="1">
                <a:latin typeface="Verdana"/>
                <a:cs typeface="Verdana"/>
              </a:rPr>
              <a:t>crkvi</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nebu</a:t>
            </a:r>
            <a:r>
              <a:rPr lang="en-US" sz="3200">
                <a:latin typeface="Verdana"/>
                <a:cs typeface="Verdana"/>
              </a:rPr>
              <a:t>” </a:t>
            </a:r>
          </a:p>
          <a:p>
            <a:r>
              <a:rPr lang="en-US" sz="3200" smtClean="0">
                <a:latin typeface="Verdana"/>
                <a:cs typeface="Verdana"/>
              </a:rPr>
              <a:t>(</a:t>
            </a:r>
            <a:r>
              <a:rPr lang="sr-Latn-RS" sz="3200" smtClean="0">
                <a:latin typeface="Verdana"/>
                <a:cs typeface="Verdana"/>
              </a:rPr>
              <a:t>Rukopisi </a:t>
            </a:r>
            <a:r>
              <a:rPr lang="en-US" sz="3200" smtClean="0">
                <a:latin typeface="Verdana"/>
                <a:cs typeface="Verdana"/>
              </a:rPr>
              <a:t>27a</a:t>
            </a:r>
            <a:r>
              <a:rPr lang="sr-Latn-RS" sz="3200" smtClean="0">
                <a:latin typeface="Verdana"/>
                <a:cs typeface="Verdana"/>
              </a:rPr>
              <a:t>,</a:t>
            </a:r>
            <a:r>
              <a:rPr lang="en-US" sz="3200" smtClean="0">
                <a:latin typeface="Verdana"/>
                <a:cs typeface="Verdana"/>
              </a:rPr>
              <a:t> </a:t>
            </a:r>
            <a:r>
              <a:rPr lang="en-US" sz="3200">
                <a:latin typeface="Verdana"/>
                <a:cs typeface="Verdana"/>
              </a:rPr>
              <a:t>1900). </a:t>
            </a:r>
          </a:p>
          <a:p>
            <a:pPr>
              <a:lnSpc>
                <a:spcPct val="60000"/>
              </a:lnSpc>
            </a:pPr>
            <a:r>
              <a:rPr lang="en-US" sz="3200">
                <a:latin typeface="Verdana"/>
                <a:cs typeface="Verdana"/>
              </a:rPr>
              <a:t>  </a:t>
            </a:r>
          </a:p>
        </p:txBody>
      </p:sp>
    </p:spTree>
    <p:extLst>
      <p:ext uri="{BB962C8B-B14F-4D97-AF65-F5344CB8AC3E}">
        <p14:creationId xmlns:p14="http://schemas.microsoft.com/office/powerpoint/2010/main" val="6250251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421" y="409823"/>
            <a:ext cx="8491579" cy="6001643"/>
          </a:xfrm>
          <a:prstGeom prst="rect">
            <a:avLst/>
          </a:prstGeom>
          <a:noFill/>
        </p:spPr>
        <p:txBody>
          <a:bodyPr wrap="square" rtlCol="0">
            <a:spAutoFit/>
          </a:bodyPr>
          <a:lstStyle/>
          <a:p>
            <a:r>
              <a:rPr lang="sr-Latn-RS" sz="3200" smtClean="0">
                <a:latin typeface="Verdana"/>
                <a:cs typeface="Verdana"/>
              </a:rPr>
              <a:t>„</a:t>
            </a:r>
            <a:r>
              <a:rPr lang="en-US" sz="3200" err="1" smtClean="0">
                <a:solidFill>
                  <a:srgbClr val="FFFF00"/>
                </a:solidFill>
                <a:latin typeface="Verdana"/>
                <a:cs typeface="Verdana"/>
              </a:rPr>
              <a:t>Ve</a:t>
            </a:r>
            <a:r>
              <a:rPr lang="sr-Latn-RS" sz="3200" smtClean="0">
                <a:solidFill>
                  <a:srgbClr val="FFFF00"/>
                </a:solidFill>
                <a:latin typeface="Verdana"/>
                <a:cs typeface="Verdana"/>
              </a:rPr>
              <a:t>č</a:t>
            </a:r>
            <a:r>
              <a:rPr lang="en-US" sz="3200" err="1" smtClean="0">
                <a:solidFill>
                  <a:srgbClr val="FFFF00"/>
                </a:solidFill>
                <a:latin typeface="Verdana"/>
                <a:cs typeface="Verdana"/>
              </a:rPr>
              <a:t>ni</a:t>
            </a:r>
            <a:r>
              <a:rPr lang="en-US" sz="3200" smtClean="0">
                <a:solidFill>
                  <a:srgbClr val="FFFF00"/>
                </a:solidFill>
                <a:latin typeface="Verdana"/>
                <a:cs typeface="Verdana"/>
              </a:rPr>
              <a:t> </a:t>
            </a:r>
            <a:r>
              <a:rPr lang="en-US" sz="3200" err="1">
                <a:solidFill>
                  <a:srgbClr val="FFFF00"/>
                </a:solidFill>
                <a:latin typeface="Verdana"/>
                <a:cs typeface="Verdana"/>
              </a:rPr>
              <a:t>nebeski</a:t>
            </a:r>
            <a:r>
              <a:rPr lang="en-US" sz="3200">
                <a:solidFill>
                  <a:srgbClr val="FFFF00"/>
                </a:solidFill>
                <a:latin typeface="Verdana"/>
                <a:cs typeface="Verdana"/>
              </a:rPr>
              <a:t> </a:t>
            </a:r>
            <a:r>
              <a:rPr lang="en-US" sz="3200" err="1">
                <a:solidFill>
                  <a:srgbClr val="FFFF00"/>
                </a:solidFill>
                <a:latin typeface="Verdana"/>
                <a:cs typeface="Verdana"/>
              </a:rPr>
              <a:t>velikodostojnici</a:t>
            </a:r>
            <a:r>
              <a:rPr lang="en-US" sz="3200">
                <a:solidFill>
                  <a:srgbClr val="FFFF00"/>
                </a:solidFill>
                <a:latin typeface="Verdana"/>
                <a:cs typeface="Verdana"/>
              </a:rPr>
              <a:t>–Bog, </a:t>
            </a:r>
            <a:r>
              <a:rPr lang="sr-Latn-RS" sz="3200">
                <a:solidFill>
                  <a:srgbClr val="FFFF00"/>
                </a:solidFill>
                <a:latin typeface="Verdana"/>
                <a:cs typeface="Verdana"/>
              </a:rPr>
              <a:t>H</a:t>
            </a:r>
            <a:r>
              <a:rPr lang="en-US" sz="3200" err="1" smtClean="0">
                <a:solidFill>
                  <a:srgbClr val="FFFF00"/>
                </a:solidFill>
                <a:latin typeface="Verdana"/>
                <a:cs typeface="Verdana"/>
              </a:rPr>
              <a:t>rist</a:t>
            </a:r>
            <a:r>
              <a:rPr lang="sr-Latn-RS" sz="3200" smtClean="0">
                <a:solidFill>
                  <a:srgbClr val="FFFF00"/>
                </a:solidFill>
                <a:latin typeface="Verdana"/>
                <a:cs typeface="Verdana"/>
              </a:rPr>
              <a:t>os</a:t>
            </a:r>
            <a:r>
              <a:rPr lang="en-US" sz="3200" smtClean="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Sveti</a:t>
            </a:r>
            <a:r>
              <a:rPr lang="en-US" sz="3200">
                <a:solidFill>
                  <a:srgbClr val="FFFF00"/>
                </a:solidFill>
                <a:latin typeface="Verdana"/>
                <a:cs typeface="Verdana"/>
              </a:rPr>
              <a:t> </a:t>
            </a:r>
            <a:r>
              <a:rPr lang="en-US" sz="3200" smtClean="0">
                <a:solidFill>
                  <a:srgbClr val="FFFF00"/>
                </a:solidFill>
                <a:latin typeface="Verdana"/>
                <a:cs typeface="Verdana"/>
              </a:rPr>
              <a:t>Duh</a:t>
            </a:r>
            <a:r>
              <a:rPr lang="sr-Latn-RS" sz="3200" smtClean="0">
                <a:solidFill>
                  <a:srgbClr val="FFFF00"/>
                </a:solidFill>
                <a:latin typeface="Verdana"/>
                <a:cs typeface="Verdana"/>
              </a:rPr>
              <a:t> </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naoru</a:t>
            </a:r>
            <a:r>
              <a:rPr lang="sr-Latn-RS" sz="3200" smtClean="0">
                <a:latin typeface="Verdana"/>
                <a:cs typeface="Verdana"/>
              </a:rPr>
              <a:t>ž</a:t>
            </a:r>
            <a:r>
              <a:rPr lang="en-US" sz="3200" err="1" smtClean="0">
                <a:latin typeface="Verdana"/>
                <a:cs typeface="Verdana"/>
              </a:rPr>
              <a:t>av</a:t>
            </a:r>
            <a:r>
              <a:rPr lang="sr-Latn-RS" sz="3200" smtClean="0">
                <a:latin typeface="Verdana"/>
                <a:cs typeface="Verdana"/>
              </a:rPr>
              <a:t>š</a:t>
            </a:r>
            <a:r>
              <a:rPr lang="en-US" sz="3200" err="1" smtClean="0">
                <a:latin typeface="Verdana"/>
                <a:cs typeface="Verdana"/>
              </a:rPr>
              <a:t>i</a:t>
            </a:r>
            <a:r>
              <a:rPr lang="en-US" sz="3200" smtClean="0">
                <a:latin typeface="Verdana"/>
                <a:cs typeface="Verdana"/>
              </a:rPr>
              <a:t> </a:t>
            </a:r>
            <a:r>
              <a:rPr lang="en-US" sz="3200" err="1">
                <a:latin typeface="Verdana"/>
                <a:cs typeface="Verdana"/>
              </a:rPr>
              <a:t>ih</a:t>
            </a:r>
            <a:r>
              <a:rPr lang="en-US" sz="3200">
                <a:latin typeface="Verdana"/>
                <a:cs typeface="Verdana"/>
              </a:rPr>
              <a:t> </a:t>
            </a:r>
            <a:r>
              <a:rPr lang="en-US" sz="3200" smtClean="0">
                <a:latin typeface="Verdana"/>
                <a:cs typeface="Verdana"/>
              </a:rPr>
              <a:t>ne</a:t>
            </a:r>
            <a:r>
              <a:rPr lang="sr-Latn-RS" sz="3200" smtClean="0">
                <a:latin typeface="Verdana"/>
                <a:cs typeface="Verdana"/>
              </a:rPr>
              <a:t>č</a:t>
            </a:r>
            <a:r>
              <a:rPr lang="en-US" sz="3200" err="1" smtClean="0">
                <a:latin typeface="Verdana"/>
                <a:cs typeface="Verdana"/>
              </a:rPr>
              <a:t>im</a:t>
            </a:r>
            <a:r>
              <a:rPr lang="en-US" sz="3200" smtClean="0">
                <a:latin typeface="Verdana"/>
                <a:cs typeface="Verdana"/>
              </a:rPr>
              <a:t> </a:t>
            </a:r>
            <a:r>
              <a:rPr lang="en-US" sz="3200" err="1" smtClean="0">
                <a:latin typeface="Verdana"/>
                <a:cs typeface="Verdana"/>
              </a:rPr>
              <a:t>ve</a:t>
            </a:r>
            <a:r>
              <a:rPr lang="sr-Latn-RS" sz="3200" smtClean="0">
                <a:latin typeface="Verdana"/>
                <a:cs typeface="Verdana"/>
              </a:rPr>
              <a:t>ć</a:t>
            </a:r>
            <a:r>
              <a:rPr lang="en-US" sz="3200" err="1" smtClean="0">
                <a:latin typeface="Verdana"/>
                <a:cs typeface="Verdana"/>
              </a:rPr>
              <a:t>im</a:t>
            </a:r>
            <a:r>
              <a:rPr lang="en-US" sz="3200" smtClean="0">
                <a:latin typeface="Verdana"/>
                <a:cs typeface="Verdana"/>
              </a:rPr>
              <a:t> </a:t>
            </a:r>
            <a:r>
              <a:rPr lang="en-US" sz="3200">
                <a:latin typeface="Verdana"/>
                <a:cs typeface="Verdana"/>
              </a:rPr>
              <a:t>od </a:t>
            </a:r>
            <a:r>
              <a:rPr lang="en-US" sz="3200" err="1">
                <a:latin typeface="Verdana"/>
                <a:cs typeface="Verdana"/>
              </a:rPr>
              <a:t>smrtne</a:t>
            </a:r>
            <a:r>
              <a:rPr lang="en-US" sz="3200">
                <a:latin typeface="Verdana"/>
                <a:cs typeface="Verdana"/>
              </a:rPr>
              <a:t> </a:t>
            </a:r>
            <a:r>
              <a:rPr lang="en-US" sz="3200" err="1">
                <a:latin typeface="Verdana"/>
                <a:cs typeface="Verdana"/>
              </a:rPr>
              <a:t>energije</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krenuti</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a:latin typeface="Verdana"/>
                <a:cs typeface="Verdana"/>
              </a:rPr>
              <a:t>njima</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posao</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osvedo</a:t>
            </a:r>
            <a:r>
              <a:rPr lang="sr-Latn-RS" sz="3200" smtClean="0">
                <a:latin typeface="Verdana"/>
                <a:cs typeface="Verdana"/>
              </a:rPr>
              <a:t>č</a:t>
            </a:r>
            <a:r>
              <a:rPr lang="en-US" sz="3200" err="1" smtClean="0">
                <a:latin typeface="Verdana"/>
                <a:cs typeface="Verdana"/>
              </a:rPr>
              <a:t>iti</a:t>
            </a:r>
            <a:r>
              <a:rPr lang="en-US" sz="3200" smtClean="0">
                <a:latin typeface="Verdana"/>
                <a:cs typeface="Verdana"/>
              </a:rPr>
              <a:t> </a:t>
            </a:r>
            <a:r>
              <a:rPr lang="en-US" sz="3200" err="1" smtClean="0">
                <a:latin typeface="Verdana"/>
                <a:cs typeface="Verdana"/>
              </a:rPr>
              <a:t>svet</a:t>
            </a:r>
            <a:r>
              <a:rPr lang="en-US" sz="3200" smtClean="0">
                <a:latin typeface="Verdana"/>
                <a:cs typeface="Verdana"/>
              </a:rPr>
              <a:t> </a:t>
            </a:r>
            <a:r>
              <a:rPr lang="en-US" sz="3200">
                <a:latin typeface="Verdana"/>
                <a:cs typeface="Verdana"/>
              </a:rPr>
              <a:t>o </a:t>
            </a:r>
            <a:r>
              <a:rPr lang="en-US" sz="3200" err="1" smtClean="0">
                <a:latin typeface="Verdana"/>
                <a:cs typeface="Verdana"/>
              </a:rPr>
              <a:t>grehu</a:t>
            </a:r>
            <a:r>
              <a:rPr lang="en-US" sz="3200">
                <a:latin typeface="Verdana"/>
                <a:cs typeface="Verdana"/>
              </a:rPr>
              <a:t>” (</a:t>
            </a:r>
            <a:r>
              <a:rPr lang="en-US" sz="3200" i="1">
                <a:latin typeface="Verdana"/>
                <a:cs typeface="Verdana"/>
              </a:rPr>
              <a:t>Manuscript </a:t>
            </a:r>
            <a:r>
              <a:rPr lang="en-US" sz="3200">
                <a:latin typeface="Verdana"/>
                <a:cs typeface="Verdana"/>
              </a:rPr>
              <a:t>145, 1901). </a:t>
            </a:r>
            <a:endParaRPr lang="sr-Latn-RS" sz="3200" smtClean="0">
              <a:latin typeface="Verdana"/>
              <a:cs typeface="Verdana"/>
            </a:endParaRPr>
          </a:p>
          <a:p>
            <a:endParaRPr lang="sr-Latn-RS" sz="3200">
              <a:latin typeface="Verdana"/>
              <a:cs typeface="Verdana"/>
            </a:endParaRPr>
          </a:p>
          <a:p>
            <a:r>
              <a:rPr lang="sr-Latn-RS" sz="3200" smtClean="0">
                <a:latin typeface="Verdana"/>
                <a:cs typeface="Verdana"/>
              </a:rPr>
              <a:t>„</a:t>
            </a:r>
            <a:r>
              <a:rPr lang="en-US" sz="3200" smtClean="0">
                <a:solidFill>
                  <a:srgbClr val="FFFF00"/>
                </a:solidFill>
                <a:latin typeface="Verdana"/>
                <a:cs typeface="Verdana"/>
              </a:rPr>
              <a:t>Tri </a:t>
            </a:r>
            <a:r>
              <a:rPr lang="en-US" sz="3200" err="1">
                <a:solidFill>
                  <a:srgbClr val="FFFF00"/>
                </a:solidFill>
                <a:latin typeface="Verdana"/>
                <a:cs typeface="Verdana"/>
              </a:rPr>
              <a:t>sile</a:t>
            </a:r>
            <a:r>
              <a:rPr lang="en-US" sz="3200">
                <a:solidFill>
                  <a:srgbClr val="FFFF00"/>
                </a:solidFill>
                <a:latin typeface="Verdana"/>
                <a:cs typeface="Verdana"/>
              </a:rPr>
              <a:t> </a:t>
            </a:r>
            <a:r>
              <a:rPr lang="en-US" sz="3200" smtClean="0">
                <a:solidFill>
                  <a:srgbClr val="FFFF00"/>
                </a:solidFill>
                <a:latin typeface="Verdana"/>
                <a:cs typeface="Verdana"/>
              </a:rPr>
              <a:t>Bo</a:t>
            </a:r>
            <a:r>
              <a:rPr lang="sr-Latn-RS" sz="3200" smtClean="0">
                <a:solidFill>
                  <a:srgbClr val="FFFF00"/>
                </a:solidFill>
                <a:latin typeface="Verdana"/>
                <a:cs typeface="Verdana"/>
              </a:rPr>
              <a:t>ž</a:t>
            </a:r>
            <a:r>
              <a:rPr lang="en-US" sz="3200" err="1" smtClean="0">
                <a:solidFill>
                  <a:srgbClr val="FFFF00"/>
                </a:solidFill>
                <a:latin typeface="Verdana"/>
                <a:cs typeface="Verdana"/>
              </a:rPr>
              <a:t>anstva</a:t>
            </a:r>
            <a:r>
              <a:rPr lang="en-US" sz="3200" smtClean="0">
                <a:solidFill>
                  <a:srgbClr val="FFFF00"/>
                </a:solidFill>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zav</a:t>
            </a:r>
            <a:r>
              <a:rPr lang="sr-Latn-RS" sz="3200" smtClean="0">
                <a:latin typeface="Verdana"/>
                <a:cs typeface="Verdana"/>
              </a:rPr>
              <a:t>e</a:t>
            </a:r>
            <a:r>
              <a:rPr lang="en-US" sz="3200" err="1" smtClean="0">
                <a:latin typeface="Verdana"/>
                <a:cs typeface="Verdana"/>
              </a:rPr>
              <a:t>tovale</a:t>
            </a:r>
            <a:r>
              <a:rPr lang="en-US" sz="3200" smtClean="0">
                <a:latin typeface="Verdana"/>
                <a:cs typeface="Verdana"/>
              </a:rPr>
              <a:t> </a:t>
            </a:r>
            <a:r>
              <a:rPr lang="en-US" sz="3200" err="1">
                <a:latin typeface="Verdana"/>
                <a:cs typeface="Verdana"/>
              </a:rPr>
              <a:t>Svoju</a:t>
            </a:r>
            <a:r>
              <a:rPr lang="en-US" sz="3200">
                <a:latin typeface="Verdana"/>
                <a:cs typeface="Verdana"/>
              </a:rPr>
              <a:t> </a:t>
            </a:r>
            <a:r>
              <a:rPr lang="en-US" sz="3200" err="1">
                <a:latin typeface="Verdana"/>
                <a:cs typeface="Verdana"/>
              </a:rPr>
              <a:t>moć</a:t>
            </a:r>
            <a:r>
              <a:rPr lang="en-US" sz="3200">
                <a:latin typeface="Verdana"/>
                <a:cs typeface="Verdana"/>
              </a:rPr>
              <a:t> da </a:t>
            </a:r>
            <a:r>
              <a:rPr lang="en-US" sz="3200" err="1" smtClean="0">
                <a:latin typeface="Verdana"/>
                <a:cs typeface="Verdana"/>
              </a:rPr>
              <a:t>izvr</a:t>
            </a:r>
            <a:r>
              <a:rPr lang="sr-Latn-RS" sz="3200" smtClean="0">
                <a:latin typeface="Verdana"/>
                <a:cs typeface="Verdana"/>
              </a:rPr>
              <a:t>š</a:t>
            </a:r>
            <a:r>
              <a:rPr lang="en-US" sz="3200" smtClean="0">
                <a:latin typeface="Verdana"/>
                <a:cs typeface="Verdana"/>
              </a:rPr>
              <a:t>e </a:t>
            </a:r>
            <a:r>
              <a:rPr lang="en-US" sz="3200" err="1" smtClean="0">
                <a:latin typeface="Verdana"/>
                <a:cs typeface="Verdana"/>
              </a:rPr>
              <a:t>nam</a:t>
            </a:r>
            <a:r>
              <a:rPr lang="sr-Latn-RS" sz="3200" smtClean="0">
                <a:latin typeface="Verdana"/>
                <a:cs typeface="Verdana"/>
              </a:rPr>
              <a:t>e</a:t>
            </a:r>
            <a:r>
              <a:rPr lang="en-US" sz="3200" err="1" smtClean="0">
                <a:latin typeface="Verdana"/>
                <a:cs typeface="Verdana"/>
              </a:rPr>
              <a:t>ru</a:t>
            </a:r>
            <a:r>
              <a:rPr lang="en-US" sz="3200" smtClean="0">
                <a:latin typeface="Verdana"/>
                <a:cs typeface="Verdana"/>
              </a:rPr>
              <a:t> </a:t>
            </a:r>
            <a:r>
              <a:rPr lang="en-US" sz="3200" err="1">
                <a:latin typeface="Verdana"/>
                <a:cs typeface="Verdana"/>
              </a:rPr>
              <a:t>koju</a:t>
            </a:r>
            <a:r>
              <a:rPr lang="en-US" sz="3200">
                <a:latin typeface="Verdana"/>
                <a:cs typeface="Verdana"/>
              </a:rPr>
              <a:t> je Bog </a:t>
            </a:r>
            <a:r>
              <a:rPr lang="en-US" sz="3200" err="1">
                <a:latin typeface="Verdana"/>
                <a:cs typeface="Verdana"/>
              </a:rPr>
              <a:t>imao</a:t>
            </a:r>
            <a:r>
              <a:rPr lang="en-US" sz="3200">
                <a:latin typeface="Verdana"/>
                <a:cs typeface="Verdana"/>
              </a:rPr>
              <a:t> u </a:t>
            </a:r>
            <a:r>
              <a:rPr lang="en-US" sz="3200" err="1">
                <a:latin typeface="Verdana"/>
                <a:cs typeface="Verdana"/>
              </a:rPr>
              <a:t>svom</a:t>
            </a:r>
            <a:r>
              <a:rPr lang="en-US" sz="3200">
                <a:latin typeface="Verdana"/>
                <a:cs typeface="Verdana"/>
              </a:rPr>
              <a:t> </a:t>
            </a:r>
            <a:r>
              <a:rPr lang="en-US" sz="3200" err="1">
                <a:latin typeface="Verdana"/>
                <a:cs typeface="Verdana"/>
              </a:rPr>
              <a:t>umu</a:t>
            </a:r>
            <a:r>
              <a:rPr lang="en-US" sz="3200">
                <a:latin typeface="Verdana"/>
                <a:cs typeface="Verdana"/>
              </a:rPr>
              <a:t> </a:t>
            </a:r>
            <a:r>
              <a:rPr lang="en-US" sz="3200" err="1">
                <a:latin typeface="Verdana"/>
                <a:cs typeface="Verdana"/>
              </a:rPr>
              <a:t>kada</a:t>
            </a:r>
            <a:r>
              <a:rPr lang="en-US" sz="3200">
                <a:latin typeface="Verdana"/>
                <a:cs typeface="Verdana"/>
              </a:rPr>
              <a:t> je </a:t>
            </a:r>
            <a:r>
              <a:rPr lang="en-US" sz="3200" err="1">
                <a:latin typeface="Verdana"/>
                <a:cs typeface="Verdana"/>
              </a:rPr>
              <a:t>dao</a:t>
            </a:r>
            <a:r>
              <a:rPr lang="en-US" sz="3200">
                <a:latin typeface="Verdana"/>
                <a:cs typeface="Verdana"/>
              </a:rPr>
              <a:t> </a:t>
            </a:r>
            <a:r>
              <a:rPr lang="en-US" sz="3200" err="1" smtClean="0">
                <a:latin typeface="Verdana"/>
                <a:cs typeface="Verdana"/>
              </a:rPr>
              <a:t>svetu</a:t>
            </a:r>
            <a:r>
              <a:rPr lang="en-US" sz="3200" smtClean="0">
                <a:latin typeface="Verdana"/>
                <a:cs typeface="Verdana"/>
              </a:rPr>
              <a:t> </a:t>
            </a:r>
            <a:r>
              <a:rPr lang="en-US" sz="3200" err="1">
                <a:latin typeface="Verdana"/>
                <a:cs typeface="Verdana"/>
              </a:rPr>
              <a:t>neizrecivi</a:t>
            </a:r>
            <a:r>
              <a:rPr lang="en-US" sz="3200">
                <a:latin typeface="Verdana"/>
                <a:cs typeface="Verdana"/>
              </a:rPr>
              <a:t> </a:t>
            </a:r>
            <a:r>
              <a:rPr lang="en-US" sz="3200" err="1">
                <a:latin typeface="Verdana"/>
                <a:cs typeface="Verdana"/>
              </a:rPr>
              <a:t>dar</a:t>
            </a:r>
            <a:r>
              <a:rPr lang="en-US" sz="3200">
                <a:latin typeface="Verdana"/>
                <a:cs typeface="Verdana"/>
              </a:rPr>
              <a:t> </a:t>
            </a:r>
            <a:r>
              <a:rPr lang="en-US" sz="3200" err="1">
                <a:latin typeface="Verdana"/>
                <a:cs typeface="Verdana"/>
              </a:rPr>
              <a:t>Svoga</a:t>
            </a:r>
            <a:r>
              <a:rPr lang="en-US" sz="3200">
                <a:latin typeface="Verdana"/>
                <a:cs typeface="Verdana"/>
              </a:rPr>
              <a:t> </a:t>
            </a:r>
            <a:r>
              <a:rPr lang="en-US" sz="3200" err="1">
                <a:latin typeface="Verdana"/>
                <a:cs typeface="Verdana"/>
              </a:rPr>
              <a:t>Sina</a:t>
            </a:r>
            <a:r>
              <a:rPr lang="en-US" sz="3200">
                <a:latin typeface="Verdana"/>
                <a:cs typeface="Verdana"/>
              </a:rPr>
              <a:t>” (</a:t>
            </a:r>
            <a:r>
              <a:rPr lang="en-US" sz="3200" i="1">
                <a:latin typeface="Verdana"/>
                <a:cs typeface="Verdana"/>
              </a:rPr>
              <a:t>Adventist Review</a:t>
            </a:r>
            <a:r>
              <a:rPr lang="en-US" sz="3200">
                <a:latin typeface="Verdana"/>
                <a:cs typeface="Verdana"/>
              </a:rPr>
              <a:t>, </a:t>
            </a:r>
            <a:r>
              <a:rPr lang="sr-Latn-RS" sz="3200" smtClean="0">
                <a:latin typeface="Verdana"/>
                <a:cs typeface="Verdana"/>
              </a:rPr>
              <a:t>1. jul </a:t>
            </a:r>
            <a:r>
              <a:rPr lang="en-US" sz="3200" smtClean="0">
                <a:latin typeface="Verdana"/>
                <a:cs typeface="Verdana"/>
              </a:rPr>
              <a:t>1907</a:t>
            </a:r>
            <a:r>
              <a:rPr lang="en-US" sz="3200">
                <a:latin typeface="Verdana"/>
                <a:cs typeface="Verdana"/>
              </a:rPr>
              <a:t>).</a:t>
            </a:r>
          </a:p>
          <a:p>
            <a:r>
              <a:rPr lang="en-US" sz="3200" smtClean="0">
                <a:latin typeface="Verdana"/>
                <a:cs typeface="Verdana"/>
              </a:rPr>
              <a:t> </a:t>
            </a:r>
            <a:endParaRPr lang="en-US" sz="3200">
              <a:latin typeface="Verdana"/>
              <a:cs typeface="Verdana"/>
            </a:endParaRPr>
          </a:p>
        </p:txBody>
      </p:sp>
    </p:spTree>
    <p:extLst>
      <p:ext uri="{BB962C8B-B14F-4D97-AF65-F5344CB8AC3E}">
        <p14:creationId xmlns:p14="http://schemas.microsoft.com/office/powerpoint/2010/main" val="830665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491" y="1315739"/>
            <a:ext cx="10712015" cy="4031873"/>
          </a:xfrm>
          <a:prstGeom prst="rect">
            <a:avLst/>
          </a:prstGeom>
          <a:noFill/>
        </p:spPr>
        <p:txBody>
          <a:bodyPr wrap="square" rtlCol="0">
            <a:spAutoFit/>
          </a:bodyPr>
          <a:lstStyle/>
          <a:p>
            <a:pPr marL="457200" indent="-457200">
              <a:buFont typeface="Arial"/>
              <a:buChar char="•"/>
            </a:pPr>
            <a:r>
              <a:rPr lang="en-US" sz="3200" smtClean="0">
                <a:latin typeface="Verdana"/>
                <a:cs typeface="Verdana"/>
              </a:rPr>
              <a:t>S </a:t>
            </a:r>
            <a:r>
              <a:rPr lang="en-US" sz="3200" err="1">
                <a:latin typeface="Verdana"/>
                <a:cs typeface="Verdana"/>
              </a:rPr>
              <a:t>jedne</a:t>
            </a:r>
            <a:r>
              <a:rPr lang="en-US" sz="3200">
                <a:latin typeface="Verdana"/>
                <a:cs typeface="Verdana"/>
              </a:rPr>
              <a:t> </a:t>
            </a:r>
            <a:r>
              <a:rPr lang="en-US" sz="3200" err="1">
                <a:latin typeface="Verdana"/>
                <a:cs typeface="Verdana"/>
              </a:rPr>
              <a:t>strane</a:t>
            </a:r>
            <a:r>
              <a:rPr lang="en-US" sz="3200">
                <a:latin typeface="Verdana"/>
                <a:cs typeface="Verdana"/>
              </a:rPr>
              <a:t>, </a:t>
            </a:r>
            <a:r>
              <a:rPr lang="en-US" sz="3200" err="1">
                <a:latin typeface="Verdana"/>
                <a:cs typeface="Verdana"/>
              </a:rPr>
              <a:t>brojni</a:t>
            </a:r>
            <a:r>
              <a:rPr lang="en-US" sz="3200">
                <a:latin typeface="Verdana"/>
                <a:cs typeface="Verdana"/>
              </a:rPr>
              <a:t> </a:t>
            </a:r>
            <a:r>
              <a:rPr lang="en-US" sz="3200" err="1">
                <a:latin typeface="Verdana"/>
                <a:cs typeface="Verdana"/>
              </a:rPr>
              <a:t>biblijski</a:t>
            </a:r>
            <a:r>
              <a:rPr lang="en-US" sz="3200">
                <a:latin typeface="Verdana"/>
                <a:cs typeface="Verdana"/>
              </a:rPr>
              <a:t> </a:t>
            </a:r>
            <a:r>
              <a:rPr lang="en-US" sz="3200" err="1">
                <a:latin typeface="Verdana"/>
                <a:cs typeface="Verdana"/>
              </a:rPr>
              <a:t>tekstovi</a:t>
            </a:r>
            <a:r>
              <a:rPr lang="en-US" sz="3200">
                <a:latin typeface="Verdana"/>
                <a:cs typeface="Verdana"/>
              </a:rPr>
              <a:t> </a:t>
            </a:r>
            <a:r>
              <a:rPr lang="en-US" sz="3200" err="1">
                <a:latin typeface="Verdana"/>
                <a:cs typeface="Verdana"/>
              </a:rPr>
              <a:t>jasno</a:t>
            </a:r>
            <a:r>
              <a:rPr lang="en-US" sz="3200">
                <a:latin typeface="Verdana"/>
                <a:cs typeface="Verdana"/>
              </a:rPr>
              <a:t> </a:t>
            </a:r>
            <a:r>
              <a:rPr lang="en-US" sz="3200" err="1" smtClean="0">
                <a:latin typeface="Verdana"/>
                <a:cs typeface="Verdana"/>
              </a:rPr>
              <a:t>upu</a:t>
            </a:r>
            <a:r>
              <a:rPr lang="sr-Latn-RS" sz="3200" smtClean="0">
                <a:latin typeface="Verdana"/>
                <a:cs typeface="Verdana"/>
              </a:rPr>
              <a:t>ć</a:t>
            </a:r>
            <a:r>
              <a:rPr lang="en-US" sz="3200" err="1" smtClean="0">
                <a:latin typeface="Verdana"/>
                <a:cs typeface="Verdana"/>
              </a:rPr>
              <a:t>uju</a:t>
            </a:r>
            <a:r>
              <a:rPr lang="en-US" sz="3200" smtClean="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inu</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r>
              <a:rPr lang="en-US" sz="3200" err="1" smtClean="0">
                <a:latin typeface="Verdana"/>
                <a:cs typeface="Verdana"/>
              </a:rPr>
              <a:t>daju</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err="1">
                <a:latin typeface="Verdana"/>
                <a:cs typeface="Verdana"/>
              </a:rPr>
              <a:t>nam</a:t>
            </a:r>
            <a:r>
              <a:rPr lang="en-US" sz="3200">
                <a:latin typeface="Verdana"/>
                <a:cs typeface="Verdana"/>
              </a:rPr>
              <a:t> </a:t>
            </a:r>
            <a:r>
              <a:rPr lang="en-US" sz="3200" err="1">
                <a:latin typeface="Verdana"/>
                <a:cs typeface="Verdana"/>
              </a:rPr>
              <a:t>neoborive</a:t>
            </a:r>
            <a:r>
              <a:rPr lang="en-US" sz="3200">
                <a:latin typeface="Verdana"/>
                <a:cs typeface="Verdana"/>
              </a:rPr>
              <a:t> </a:t>
            </a:r>
            <a:r>
              <a:rPr lang="en-US" sz="3200" err="1">
                <a:latin typeface="Verdana"/>
                <a:cs typeface="Verdana"/>
              </a:rPr>
              <a:t>dokaze</a:t>
            </a:r>
            <a:r>
              <a:rPr lang="en-US" sz="3200">
                <a:latin typeface="Verdana"/>
                <a:cs typeface="Verdana"/>
              </a:rPr>
              <a:t> u </a:t>
            </a:r>
            <a:r>
              <a:rPr lang="en-US" sz="3200" err="1">
                <a:latin typeface="Verdana"/>
                <a:cs typeface="Verdana"/>
              </a:rPr>
              <a:t>prilog</a:t>
            </a:r>
            <a:r>
              <a:rPr lang="en-US" sz="3200">
                <a:latin typeface="Verdana"/>
                <a:cs typeface="Verdana"/>
              </a:rPr>
              <a:t> </a:t>
            </a:r>
            <a:r>
              <a:rPr lang="en-US" sz="3200" smtClean="0">
                <a:latin typeface="Verdana"/>
                <a:cs typeface="Verdana"/>
              </a:rPr>
              <a:t>tog </a:t>
            </a:r>
            <a:r>
              <a:rPr lang="en-US" sz="3200" err="1">
                <a:latin typeface="Verdana"/>
                <a:cs typeface="Verdana"/>
              </a:rPr>
              <a:t>koncepta</a:t>
            </a:r>
            <a:r>
              <a:rPr lang="en-US" sz="3200">
                <a:latin typeface="Verdana"/>
                <a:cs typeface="Verdana"/>
              </a:rPr>
              <a:t>;</a:t>
            </a:r>
          </a:p>
          <a:p>
            <a:pPr marL="457200" indent="-457200">
              <a:buFont typeface="Arial"/>
              <a:buChar char="•"/>
            </a:pPr>
            <a:endParaRPr lang="en-US" sz="3200">
              <a:latin typeface="Verdana"/>
              <a:cs typeface="Verdana"/>
            </a:endParaRPr>
          </a:p>
          <a:p>
            <a:pPr marL="457200" indent="-457200">
              <a:buFont typeface="Arial"/>
              <a:buChar char="•"/>
            </a:pPr>
            <a:r>
              <a:rPr lang="en-US" sz="3200" smtClean="0">
                <a:latin typeface="Verdana"/>
                <a:cs typeface="Verdana"/>
              </a:rPr>
              <a:t>S </a:t>
            </a:r>
            <a:r>
              <a:rPr lang="en-US" sz="3200" err="1">
                <a:latin typeface="Verdana"/>
                <a:cs typeface="Verdana"/>
              </a:rPr>
              <a:t>druge</a:t>
            </a:r>
            <a:r>
              <a:rPr lang="en-US" sz="3200">
                <a:latin typeface="Verdana"/>
                <a:cs typeface="Verdana"/>
              </a:rPr>
              <a:t> </a:t>
            </a:r>
            <a:r>
              <a:rPr lang="en-US" sz="3200" err="1">
                <a:latin typeface="Verdana"/>
                <a:cs typeface="Verdana"/>
              </a:rPr>
              <a:t>strane</a:t>
            </a:r>
            <a:r>
              <a:rPr lang="en-US" sz="3200">
                <a:latin typeface="Verdana"/>
                <a:cs typeface="Verdana"/>
              </a:rPr>
              <a:t>, mi </a:t>
            </a:r>
            <a:r>
              <a:rPr lang="en-US" sz="3200" err="1">
                <a:latin typeface="Verdana"/>
                <a:cs typeface="Verdana"/>
              </a:rPr>
              <a:t>moramo</a:t>
            </a:r>
            <a:r>
              <a:rPr lang="en-US" sz="3200">
                <a:latin typeface="Verdana"/>
                <a:cs typeface="Verdana"/>
              </a:rPr>
              <a:t> </a:t>
            </a:r>
            <a:r>
              <a:rPr lang="en-US" sz="3200" err="1">
                <a:latin typeface="Verdana"/>
                <a:cs typeface="Verdana"/>
              </a:rPr>
              <a:t>priznati</a:t>
            </a:r>
            <a:r>
              <a:rPr lang="en-US" sz="3200">
                <a:latin typeface="Verdana"/>
                <a:cs typeface="Verdana"/>
              </a:rPr>
              <a:t> da </a:t>
            </a:r>
            <a:r>
              <a:rPr lang="en-US" sz="3200" err="1">
                <a:latin typeface="Verdana"/>
                <a:cs typeface="Verdana"/>
              </a:rPr>
              <a:t>postoje</a:t>
            </a:r>
            <a:r>
              <a:rPr lang="en-US" sz="3200">
                <a:latin typeface="Verdana"/>
                <a:cs typeface="Verdana"/>
              </a:rPr>
              <a:t> </a:t>
            </a:r>
            <a:r>
              <a:rPr lang="en-US" sz="3200" err="1">
                <a:latin typeface="Verdana"/>
                <a:cs typeface="Verdana"/>
              </a:rPr>
              <a:t>neki</a:t>
            </a:r>
            <a:r>
              <a:rPr lang="en-US" sz="3200">
                <a:latin typeface="Verdana"/>
                <a:cs typeface="Verdana"/>
              </a:rPr>
              <a:t> </a:t>
            </a:r>
            <a:r>
              <a:rPr lang="en-US" sz="3200" err="1">
                <a:latin typeface="Verdana"/>
                <a:cs typeface="Verdana"/>
              </a:rPr>
              <a:t>nejasni</a:t>
            </a:r>
            <a:r>
              <a:rPr lang="en-US" sz="3200">
                <a:latin typeface="Verdana"/>
                <a:cs typeface="Verdana"/>
              </a:rPr>
              <a:t> </a:t>
            </a:r>
            <a:r>
              <a:rPr lang="en-US" sz="3200" err="1">
                <a:latin typeface="Verdana"/>
                <a:cs typeface="Verdana"/>
              </a:rPr>
              <a:t>biblijski</a:t>
            </a:r>
            <a:r>
              <a:rPr lang="en-US" sz="3200">
                <a:latin typeface="Verdana"/>
                <a:cs typeface="Verdana"/>
              </a:rPr>
              <a:t> </a:t>
            </a:r>
            <a:r>
              <a:rPr lang="en-US" sz="3200" err="1">
                <a:latin typeface="Verdana"/>
                <a:cs typeface="Verdana"/>
              </a:rPr>
              <a:t>tekstovi</a:t>
            </a:r>
            <a:r>
              <a:rPr lang="en-US" sz="3200">
                <a:latin typeface="Verdana"/>
                <a:cs typeface="Verdana"/>
              </a:rPr>
              <a:t>. </a:t>
            </a:r>
            <a:r>
              <a:rPr lang="en-US" sz="3200" smtClean="0">
                <a:latin typeface="Verdana"/>
                <a:cs typeface="Verdana"/>
              </a:rPr>
              <a:t>Me</a:t>
            </a:r>
            <a:r>
              <a:rPr lang="sr-Latn-RS" sz="3200" smtClean="0">
                <a:latin typeface="Verdana"/>
                <a:cs typeface="Verdana"/>
              </a:rPr>
              <a:t>đ</a:t>
            </a:r>
            <a:r>
              <a:rPr lang="en-US" sz="3200" err="1" smtClean="0">
                <a:latin typeface="Verdana"/>
                <a:cs typeface="Verdana"/>
              </a:rPr>
              <a:t>utim</a:t>
            </a:r>
            <a:r>
              <a:rPr lang="en-US" sz="3200">
                <a:latin typeface="Verdana"/>
                <a:cs typeface="Verdana"/>
              </a:rPr>
              <a:t>, </a:t>
            </a:r>
            <a:r>
              <a:rPr lang="en-US" sz="3200" err="1">
                <a:latin typeface="Verdana"/>
                <a:cs typeface="Verdana"/>
              </a:rPr>
              <a:t>ti</a:t>
            </a:r>
            <a:r>
              <a:rPr lang="en-US" sz="3200">
                <a:latin typeface="Verdana"/>
                <a:cs typeface="Verdana"/>
              </a:rPr>
              <a:t> </a:t>
            </a:r>
            <a:r>
              <a:rPr lang="en-US" sz="3200" err="1">
                <a:latin typeface="Verdana"/>
                <a:cs typeface="Verdana"/>
              </a:rPr>
              <a:t>nejasni</a:t>
            </a:r>
            <a:r>
              <a:rPr lang="en-US" sz="3200">
                <a:latin typeface="Verdana"/>
                <a:cs typeface="Verdana"/>
              </a:rPr>
              <a:t> </a:t>
            </a:r>
            <a:r>
              <a:rPr lang="en-US" sz="3200" err="1">
                <a:latin typeface="Verdana"/>
                <a:cs typeface="Verdana"/>
              </a:rPr>
              <a:t>tekstovi</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izrazi</a:t>
            </a:r>
            <a:r>
              <a:rPr lang="en-US" sz="3200">
                <a:latin typeface="Verdana"/>
                <a:cs typeface="Verdana"/>
              </a:rPr>
              <a:t> </a:t>
            </a:r>
            <a:r>
              <a:rPr lang="sr-Latn-RS" sz="3200" smtClean="0">
                <a:latin typeface="Verdana"/>
                <a:cs typeface="Verdana"/>
              </a:rPr>
              <a:t>se </a:t>
            </a:r>
            <a:r>
              <a:rPr lang="en-US" sz="3200" err="1" smtClean="0">
                <a:latin typeface="Verdana"/>
                <a:cs typeface="Verdana"/>
              </a:rPr>
              <a:t>moraju</a:t>
            </a:r>
            <a:r>
              <a:rPr lang="en-US" sz="3200" smtClean="0">
                <a:latin typeface="Verdana"/>
                <a:cs typeface="Verdana"/>
              </a:rPr>
              <a:t> </a:t>
            </a:r>
            <a:r>
              <a:rPr lang="en-US" sz="3200" err="1" smtClean="0">
                <a:latin typeface="Verdana"/>
                <a:cs typeface="Verdana"/>
              </a:rPr>
              <a:t>razjasniti</a:t>
            </a:r>
            <a:r>
              <a:rPr lang="sr-Latn-RS" sz="3200" smtClean="0">
                <a:latin typeface="Verdana"/>
                <a:cs typeface="Verdana"/>
              </a:rPr>
              <a:t> </a:t>
            </a:r>
            <a:r>
              <a:rPr lang="en-US" sz="3200" err="1" smtClean="0">
                <a:latin typeface="Verdana"/>
                <a:cs typeface="Verdana"/>
              </a:rPr>
              <a:t>tekstovima</a:t>
            </a:r>
            <a:r>
              <a:rPr lang="en-US" sz="3200" smtClean="0">
                <a:latin typeface="Verdana"/>
                <a:cs typeface="Verdana"/>
              </a:rPr>
              <a:t> </a:t>
            </a:r>
            <a:r>
              <a:rPr lang="en-US" sz="3200" err="1">
                <a:latin typeface="Verdana"/>
                <a:cs typeface="Verdana"/>
              </a:rPr>
              <a:t>koji</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jasni</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nedvosmisleni</a:t>
            </a:r>
            <a:r>
              <a:rPr lang="en-US" sz="3200">
                <a:latin typeface="Verdana"/>
                <a:cs typeface="Verdana"/>
              </a:rPr>
              <a:t>. </a:t>
            </a:r>
          </a:p>
        </p:txBody>
      </p:sp>
    </p:spTree>
    <p:extLst>
      <p:ext uri="{BB962C8B-B14F-4D97-AF65-F5344CB8AC3E}">
        <p14:creationId xmlns:p14="http://schemas.microsoft.com/office/powerpoint/2010/main" val="24997359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1" y="1419473"/>
            <a:ext cx="8264771" cy="4031873"/>
          </a:xfrm>
          <a:prstGeom prst="rect">
            <a:avLst/>
          </a:prstGeom>
          <a:noFill/>
        </p:spPr>
        <p:txBody>
          <a:bodyPr wrap="square" rtlCol="0">
            <a:spAutoFit/>
          </a:bodyPr>
          <a:lstStyle/>
          <a:p>
            <a:r>
              <a:rPr lang="sr-Latn-RS" sz="3200" smtClean="0">
                <a:latin typeface="Verdana"/>
                <a:cs typeface="Verdana"/>
              </a:rPr>
              <a:t>„</a:t>
            </a:r>
            <a:r>
              <a:rPr lang="en-US" sz="3200" err="1" smtClean="0">
                <a:latin typeface="Verdana"/>
                <a:cs typeface="Verdana"/>
              </a:rPr>
              <a:t>Postoje</a:t>
            </a:r>
            <a:r>
              <a:rPr lang="en-US" sz="3200" smtClean="0">
                <a:latin typeface="Verdana"/>
                <a:cs typeface="Verdana"/>
              </a:rPr>
              <a:t> </a:t>
            </a:r>
            <a:r>
              <a:rPr lang="en-US" sz="3200">
                <a:latin typeface="Verdana"/>
                <a:cs typeface="Verdana"/>
              </a:rPr>
              <a:t>tri </a:t>
            </a:r>
            <a:r>
              <a:rPr lang="sr-Latn-RS" sz="3200" smtClean="0">
                <a:latin typeface="Verdana"/>
                <a:cs typeface="Verdana"/>
              </a:rPr>
              <a:t>ž</a:t>
            </a:r>
            <a:r>
              <a:rPr lang="en-US" sz="3200" err="1" smtClean="0">
                <a:latin typeface="Verdana"/>
                <a:cs typeface="Verdana"/>
              </a:rPr>
              <a:t>ive</a:t>
            </a:r>
            <a:r>
              <a:rPr lang="en-US" sz="3200" smtClean="0">
                <a:latin typeface="Verdana"/>
                <a:cs typeface="Verdana"/>
              </a:rPr>
              <a:t> li</a:t>
            </a:r>
            <a:r>
              <a:rPr lang="sr-Latn-RS" sz="3200" smtClean="0">
                <a:latin typeface="Verdana"/>
                <a:cs typeface="Verdana"/>
              </a:rPr>
              <a:t>č</a:t>
            </a:r>
            <a:r>
              <a:rPr lang="en-US" sz="3200" err="1" smtClean="0">
                <a:latin typeface="Verdana"/>
                <a:cs typeface="Verdana"/>
              </a:rPr>
              <a:t>nosti</a:t>
            </a:r>
            <a:r>
              <a:rPr lang="en-US" sz="3200" smtClean="0">
                <a:latin typeface="Verdana"/>
                <a:cs typeface="Verdana"/>
              </a:rPr>
              <a:t> </a:t>
            </a:r>
            <a:r>
              <a:rPr lang="en-US" sz="3200" err="1">
                <a:latin typeface="Verdana"/>
                <a:cs typeface="Verdana"/>
              </a:rPr>
              <a:t>nebeskog</a:t>
            </a:r>
            <a:r>
              <a:rPr lang="en-US" sz="3200">
                <a:latin typeface="Verdana"/>
                <a:cs typeface="Verdana"/>
              </a:rPr>
              <a:t> </a:t>
            </a:r>
            <a:r>
              <a:rPr lang="en-US" sz="3200" err="1">
                <a:latin typeface="Verdana"/>
                <a:cs typeface="Verdana"/>
              </a:rPr>
              <a:t>tria</a:t>
            </a:r>
            <a:r>
              <a:rPr lang="en-US" sz="3200">
                <a:latin typeface="Verdana"/>
                <a:cs typeface="Verdana"/>
              </a:rPr>
              <a:t>; u </a:t>
            </a:r>
            <a:r>
              <a:rPr lang="en-US" sz="3200" err="1">
                <a:latin typeface="Verdana"/>
                <a:cs typeface="Verdana"/>
              </a:rPr>
              <a:t>ime</a:t>
            </a:r>
            <a:r>
              <a:rPr lang="en-US" sz="3200">
                <a:latin typeface="Verdana"/>
                <a:cs typeface="Verdana"/>
              </a:rPr>
              <a:t> </a:t>
            </a:r>
            <a:r>
              <a:rPr lang="en-US" sz="3200" err="1">
                <a:latin typeface="Verdana"/>
                <a:cs typeface="Verdana"/>
              </a:rPr>
              <a:t>ovih</a:t>
            </a:r>
            <a:r>
              <a:rPr lang="en-US" sz="3200">
                <a:latin typeface="Verdana"/>
                <a:cs typeface="Verdana"/>
              </a:rPr>
              <a:t> </a:t>
            </a:r>
            <a:r>
              <a:rPr lang="en-US" sz="3200" err="1">
                <a:solidFill>
                  <a:srgbClr val="FFFF00"/>
                </a:solidFill>
                <a:latin typeface="Verdana"/>
                <a:cs typeface="Verdana"/>
              </a:rPr>
              <a:t>triju</a:t>
            </a:r>
            <a:r>
              <a:rPr lang="en-US" sz="3200">
                <a:solidFill>
                  <a:srgbClr val="FFFF00"/>
                </a:solidFill>
                <a:latin typeface="Verdana"/>
                <a:cs typeface="Verdana"/>
              </a:rPr>
              <a:t> </a:t>
            </a:r>
            <a:r>
              <a:rPr lang="en-US" sz="3200" err="1">
                <a:solidFill>
                  <a:srgbClr val="FFFF00"/>
                </a:solidFill>
                <a:latin typeface="Verdana"/>
                <a:cs typeface="Verdana"/>
              </a:rPr>
              <a:t>velikih</a:t>
            </a:r>
            <a:r>
              <a:rPr lang="en-US" sz="3200">
                <a:solidFill>
                  <a:srgbClr val="FFFF00"/>
                </a:solidFill>
                <a:latin typeface="Verdana"/>
                <a:cs typeface="Verdana"/>
              </a:rPr>
              <a:t> </a:t>
            </a:r>
            <a:r>
              <a:rPr lang="en-US" sz="3200" err="1">
                <a:solidFill>
                  <a:srgbClr val="FFFF00"/>
                </a:solidFill>
                <a:latin typeface="Verdana"/>
                <a:cs typeface="Verdana"/>
              </a:rPr>
              <a:t>sila</a:t>
            </a:r>
            <a:r>
              <a:rPr lang="en-US" sz="3200">
                <a:solidFill>
                  <a:srgbClr val="FFFF00"/>
                </a:solidFill>
                <a:latin typeface="Verdana"/>
                <a:cs typeface="Verdana"/>
              </a:rPr>
              <a:t>–</a:t>
            </a:r>
            <a:r>
              <a:rPr lang="en-US" sz="3200" err="1">
                <a:solidFill>
                  <a:srgbClr val="FFFF00"/>
                </a:solidFill>
                <a:latin typeface="Verdana"/>
                <a:cs typeface="Verdana"/>
              </a:rPr>
              <a:t>Oca</a:t>
            </a:r>
            <a:r>
              <a:rPr lang="en-US" sz="3200">
                <a:solidFill>
                  <a:srgbClr val="FFFF00"/>
                </a:solidFill>
                <a:latin typeface="Verdana"/>
                <a:cs typeface="Verdana"/>
              </a:rPr>
              <a:t>, </a:t>
            </a:r>
            <a:r>
              <a:rPr lang="en-US" sz="3200" err="1">
                <a:solidFill>
                  <a:srgbClr val="FFFF00"/>
                </a:solidFill>
                <a:latin typeface="Verdana"/>
                <a:cs typeface="Verdana"/>
              </a:rPr>
              <a:t>Sina</a:t>
            </a:r>
            <a:r>
              <a:rPr lang="en-US" sz="320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a:latin typeface="Verdana"/>
                <a:cs typeface="Verdana"/>
              </a:rPr>
              <a:t>–</a:t>
            </a:r>
            <a:r>
              <a:rPr lang="en-US" sz="3200" err="1">
                <a:latin typeface="Verdana"/>
                <a:cs typeface="Verdana"/>
              </a:rPr>
              <a:t>oni</a:t>
            </a:r>
            <a:r>
              <a:rPr lang="en-US" sz="3200">
                <a:latin typeface="Verdana"/>
                <a:cs typeface="Verdana"/>
              </a:rPr>
              <a:t> </a:t>
            </a:r>
            <a:r>
              <a:rPr lang="en-US" sz="3200" err="1">
                <a:latin typeface="Verdana"/>
                <a:cs typeface="Verdana"/>
              </a:rPr>
              <a:t>koji</a:t>
            </a:r>
            <a:r>
              <a:rPr lang="en-US" sz="3200">
                <a:latin typeface="Verdana"/>
                <a:cs typeface="Verdana"/>
              </a:rPr>
              <a:t> </a:t>
            </a:r>
            <a:r>
              <a:rPr lang="en-US" sz="3200" err="1">
                <a:latin typeface="Verdana"/>
                <a:cs typeface="Verdana"/>
              </a:rPr>
              <a:t>primaju</a:t>
            </a:r>
            <a:r>
              <a:rPr lang="en-US" sz="3200">
                <a:latin typeface="Verdana"/>
                <a:cs typeface="Verdana"/>
              </a:rPr>
              <a:t> </a:t>
            </a:r>
            <a:r>
              <a:rPr lang="sr-Latn-RS" sz="3200" smtClean="0">
                <a:latin typeface="Verdana"/>
                <a:cs typeface="Verdana"/>
              </a:rPr>
              <a:t>H</a:t>
            </a:r>
            <a:r>
              <a:rPr lang="en-US" sz="3200" err="1" smtClean="0">
                <a:latin typeface="Verdana"/>
                <a:cs typeface="Verdana"/>
              </a:rPr>
              <a:t>rista</a:t>
            </a:r>
            <a:r>
              <a:rPr lang="en-US" sz="3200" smtClean="0">
                <a:latin typeface="Verdana"/>
                <a:cs typeface="Verdana"/>
              </a:rPr>
              <a:t> </a:t>
            </a:r>
            <a:r>
              <a:rPr lang="en-US" sz="3200" err="1">
                <a:latin typeface="Verdana"/>
                <a:cs typeface="Verdana"/>
              </a:rPr>
              <a:t>kroz</a:t>
            </a:r>
            <a:r>
              <a:rPr lang="en-US" sz="3200">
                <a:latin typeface="Verdana"/>
                <a:cs typeface="Verdana"/>
              </a:rPr>
              <a:t> </a:t>
            </a:r>
            <a:r>
              <a:rPr lang="sr-Latn-RS" sz="3200" err="1">
                <a:latin typeface="Verdana"/>
                <a:cs typeface="Verdana"/>
              </a:rPr>
              <a:t>ž</a:t>
            </a:r>
            <a:r>
              <a:rPr lang="en-US" sz="3200" err="1" smtClean="0">
                <a:latin typeface="Verdana"/>
                <a:cs typeface="Verdana"/>
              </a:rPr>
              <a:t>ivu</a:t>
            </a:r>
            <a:r>
              <a:rPr lang="en-US" sz="3200" smtClean="0">
                <a:latin typeface="Verdana"/>
                <a:cs typeface="Verdana"/>
              </a:rPr>
              <a:t> </a:t>
            </a:r>
            <a:r>
              <a:rPr lang="en-US" sz="3200" err="1" smtClean="0">
                <a:latin typeface="Verdana"/>
                <a:cs typeface="Verdana"/>
              </a:rPr>
              <a:t>veru</a:t>
            </a:r>
            <a:r>
              <a:rPr lang="en-US" sz="3200" smtClean="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teni</a:t>
            </a:r>
            <a:r>
              <a:rPr lang="en-US" sz="3200">
                <a:latin typeface="Verdana"/>
                <a:cs typeface="Verdana"/>
              </a:rPr>
              <a:t>, a </a:t>
            </a:r>
            <a:r>
              <a:rPr lang="en-US" sz="3200" err="1">
                <a:latin typeface="Verdana"/>
                <a:cs typeface="Verdana"/>
              </a:rPr>
              <a:t>ove</a:t>
            </a:r>
            <a:r>
              <a:rPr lang="en-US" sz="3200">
                <a:latin typeface="Verdana"/>
                <a:cs typeface="Verdana"/>
              </a:rPr>
              <a:t> </a:t>
            </a:r>
            <a:r>
              <a:rPr lang="en-US" sz="3200" err="1">
                <a:latin typeface="Verdana"/>
                <a:cs typeface="Verdana"/>
              </a:rPr>
              <a:t>sile</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err="1" smtClean="0">
                <a:latin typeface="Verdana"/>
                <a:cs typeface="Verdana"/>
              </a:rPr>
              <a:t>sara</a:t>
            </a:r>
            <a:r>
              <a:rPr lang="sr-Latn-RS" sz="3200" smtClean="0">
                <a:latin typeface="Verdana"/>
                <a:cs typeface="Verdana"/>
              </a:rPr>
              <a:t>đ</a:t>
            </a:r>
            <a:r>
              <a:rPr lang="en-US" sz="3200" err="1" smtClean="0">
                <a:latin typeface="Verdana"/>
                <a:cs typeface="Verdana"/>
              </a:rPr>
              <a:t>ivati</a:t>
            </a:r>
            <a:r>
              <a:rPr lang="en-US" sz="3200" smtClean="0">
                <a:latin typeface="Verdana"/>
                <a:cs typeface="Verdana"/>
              </a:rPr>
              <a:t> </a:t>
            </a:r>
            <a:r>
              <a:rPr lang="en-US" sz="3200" err="1">
                <a:latin typeface="Verdana"/>
                <a:cs typeface="Verdana"/>
              </a:rPr>
              <a:t>sa</a:t>
            </a:r>
            <a:r>
              <a:rPr lang="en-US" sz="3200">
                <a:latin typeface="Verdana"/>
                <a:cs typeface="Verdana"/>
              </a:rPr>
              <a:t> </a:t>
            </a:r>
            <a:r>
              <a:rPr lang="en-US" sz="3200" err="1" smtClean="0">
                <a:latin typeface="Verdana"/>
                <a:cs typeface="Verdana"/>
              </a:rPr>
              <a:t>poslu</a:t>
            </a:r>
            <a:r>
              <a:rPr lang="sr-Latn-RS" sz="3200" smtClean="0">
                <a:latin typeface="Verdana"/>
                <a:cs typeface="Verdana"/>
              </a:rPr>
              <a:t>š</a:t>
            </a:r>
            <a:r>
              <a:rPr lang="en-US" sz="3200" err="1" smtClean="0">
                <a:latin typeface="Verdana"/>
                <a:cs typeface="Verdana"/>
              </a:rPr>
              <a:t>nim</a:t>
            </a:r>
            <a:r>
              <a:rPr lang="en-US" sz="3200" smtClean="0">
                <a:latin typeface="Verdana"/>
                <a:cs typeface="Verdana"/>
              </a:rPr>
              <a:t> </a:t>
            </a:r>
            <a:r>
              <a:rPr lang="en-US" sz="3200" err="1">
                <a:latin typeface="Verdana"/>
                <a:cs typeface="Verdana"/>
              </a:rPr>
              <a:t>podanicima</a:t>
            </a:r>
            <a:r>
              <a:rPr lang="en-US" sz="3200">
                <a:latin typeface="Verdana"/>
                <a:cs typeface="Verdana"/>
              </a:rPr>
              <a:t> </a:t>
            </a:r>
            <a:r>
              <a:rPr lang="en-US" sz="3200" err="1">
                <a:latin typeface="Verdana"/>
                <a:cs typeface="Verdana"/>
              </a:rPr>
              <a:t>neba</a:t>
            </a:r>
            <a:r>
              <a:rPr lang="en-US" sz="3200">
                <a:latin typeface="Verdana"/>
                <a:cs typeface="Verdana"/>
              </a:rPr>
              <a:t> u </a:t>
            </a:r>
            <a:r>
              <a:rPr lang="en-US" sz="3200" err="1">
                <a:latin typeface="Verdana"/>
                <a:cs typeface="Verdana"/>
              </a:rPr>
              <a:t>njihovom</a:t>
            </a:r>
            <a:r>
              <a:rPr lang="en-US" sz="3200">
                <a:latin typeface="Verdana"/>
                <a:cs typeface="Verdana"/>
              </a:rPr>
              <a:t> </a:t>
            </a:r>
            <a:r>
              <a:rPr lang="en-US" sz="3200" err="1">
                <a:latin typeface="Verdana"/>
                <a:cs typeface="Verdana"/>
              </a:rPr>
              <a:t>naporu</a:t>
            </a:r>
            <a:r>
              <a:rPr lang="en-US" sz="3200">
                <a:latin typeface="Verdana"/>
                <a:cs typeface="Verdana"/>
              </a:rPr>
              <a:t> da </a:t>
            </a:r>
            <a:r>
              <a:rPr lang="sr-Latn-RS" sz="3200" err="1">
                <a:latin typeface="Verdana"/>
                <a:cs typeface="Verdana"/>
              </a:rPr>
              <a:t>ž</a:t>
            </a:r>
            <a:r>
              <a:rPr lang="en-US" sz="3200" err="1" smtClean="0">
                <a:latin typeface="Verdana"/>
                <a:cs typeface="Verdana"/>
              </a:rPr>
              <a:t>ive</a:t>
            </a:r>
            <a:r>
              <a:rPr lang="en-US" sz="3200" smtClean="0">
                <a:latin typeface="Verdana"/>
                <a:cs typeface="Verdana"/>
              </a:rPr>
              <a:t> </a:t>
            </a:r>
            <a:r>
              <a:rPr lang="en-US" sz="3200" err="1">
                <a:latin typeface="Verdana"/>
                <a:cs typeface="Verdana"/>
              </a:rPr>
              <a:t>novi</a:t>
            </a:r>
            <a:r>
              <a:rPr lang="en-US" sz="3200">
                <a:latin typeface="Verdana"/>
                <a:cs typeface="Verdana"/>
              </a:rPr>
              <a:t> </a:t>
            </a:r>
            <a:r>
              <a:rPr lang="sr-Latn-RS" sz="3200" err="1">
                <a:latin typeface="Verdana"/>
                <a:cs typeface="Verdana"/>
              </a:rPr>
              <a:t>ž</a:t>
            </a:r>
            <a:r>
              <a:rPr lang="en-US" sz="3200" err="1" smtClean="0">
                <a:latin typeface="Verdana"/>
                <a:cs typeface="Verdana"/>
              </a:rPr>
              <a:t>ivot</a:t>
            </a:r>
            <a:r>
              <a:rPr lang="en-US" sz="3200" smtClean="0">
                <a:latin typeface="Verdana"/>
                <a:cs typeface="Verdana"/>
              </a:rPr>
              <a:t> </a:t>
            </a:r>
            <a:r>
              <a:rPr lang="en-US" sz="3200">
                <a:latin typeface="Verdana"/>
                <a:cs typeface="Verdana"/>
              </a:rPr>
              <a:t>u </a:t>
            </a:r>
            <a:r>
              <a:rPr lang="sr-Latn-RS" sz="3200" err="1">
                <a:latin typeface="Verdana"/>
                <a:cs typeface="Verdana"/>
              </a:rPr>
              <a:t>H</a:t>
            </a:r>
            <a:r>
              <a:rPr lang="en-US" sz="3200" err="1" smtClean="0">
                <a:latin typeface="Verdana"/>
                <a:cs typeface="Verdana"/>
              </a:rPr>
              <a:t>ristu</a:t>
            </a:r>
            <a:r>
              <a:rPr lang="en-US" sz="3200">
                <a:latin typeface="Verdana"/>
                <a:cs typeface="Verdana"/>
              </a:rPr>
              <a:t>” </a:t>
            </a:r>
            <a:r>
              <a:rPr lang="en-US" sz="3200" smtClean="0">
                <a:latin typeface="Verdana"/>
                <a:cs typeface="Verdana"/>
              </a:rPr>
              <a:t>(</a:t>
            </a:r>
            <a:r>
              <a:rPr lang="sr-Latn-RS" sz="3200" i="1" smtClean="0">
                <a:latin typeface="Verdana"/>
                <a:cs typeface="Verdana"/>
              </a:rPr>
              <a:t>Posebna svedočanstva</a:t>
            </a:r>
            <a:r>
              <a:rPr lang="en-US" sz="3200" i="1" smtClean="0">
                <a:latin typeface="Verdana"/>
                <a:cs typeface="Verdana"/>
              </a:rPr>
              <a:t>,</a:t>
            </a:r>
            <a:r>
              <a:rPr lang="en-US" sz="3200" smtClean="0">
                <a:latin typeface="Verdana"/>
                <a:cs typeface="Verdana"/>
              </a:rPr>
              <a:t> </a:t>
            </a:r>
            <a:r>
              <a:rPr lang="sr-Latn-RS" sz="3200" smtClean="0">
                <a:latin typeface="Verdana"/>
                <a:cs typeface="Verdana"/>
              </a:rPr>
              <a:t>s</a:t>
            </a:r>
            <a:r>
              <a:rPr lang="en-US" sz="3200" err="1" smtClean="0">
                <a:latin typeface="Verdana"/>
                <a:cs typeface="Verdana"/>
              </a:rPr>
              <a:t>eri</a:t>
            </a:r>
            <a:r>
              <a:rPr lang="sr-Latn-RS" sz="3200" smtClean="0">
                <a:latin typeface="Verdana"/>
                <a:cs typeface="Verdana"/>
              </a:rPr>
              <a:t>ja</a:t>
            </a:r>
            <a:r>
              <a:rPr lang="en-US" sz="3200" smtClean="0">
                <a:latin typeface="Verdana"/>
                <a:cs typeface="Verdana"/>
              </a:rPr>
              <a:t> </a:t>
            </a:r>
            <a:r>
              <a:rPr lang="sr-Latn-RS" sz="3200" smtClean="0">
                <a:latin typeface="Verdana"/>
                <a:cs typeface="Verdana"/>
              </a:rPr>
              <a:t>B</a:t>
            </a:r>
            <a:r>
              <a:rPr lang="en-US" sz="3200" smtClean="0">
                <a:latin typeface="Verdana"/>
                <a:cs typeface="Verdana"/>
              </a:rPr>
              <a:t>, </a:t>
            </a:r>
            <a:r>
              <a:rPr lang="sr-Latn-RS" sz="3200" smtClean="0">
                <a:latin typeface="Verdana"/>
                <a:cs typeface="Verdana"/>
              </a:rPr>
              <a:t>br</a:t>
            </a:r>
            <a:r>
              <a:rPr lang="en-US" sz="3200" smtClean="0">
                <a:latin typeface="Verdana"/>
                <a:cs typeface="Verdana"/>
              </a:rPr>
              <a:t>. </a:t>
            </a:r>
            <a:r>
              <a:rPr lang="en-US" sz="3200">
                <a:latin typeface="Verdana"/>
                <a:cs typeface="Verdana"/>
              </a:rPr>
              <a:t>7, </a:t>
            </a:r>
            <a:r>
              <a:rPr lang="sr-Latn-RS" sz="3200" smtClean="0">
                <a:latin typeface="Verdana"/>
                <a:cs typeface="Verdana"/>
              </a:rPr>
              <a:t>str.</a:t>
            </a:r>
            <a:r>
              <a:rPr lang="en-US" sz="3200" smtClean="0">
                <a:latin typeface="Verdana"/>
                <a:cs typeface="Verdana"/>
              </a:rPr>
              <a:t> </a:t>
            </a:r>
            <a:r>
              <a:rPr lang="en-US" sz="3200">
                <a:latin typeface="Verdana"/>
                <a:cs typeface="Verdana"/>
              </a:rPr>
              <a:t>62-63, 1905).   </a:t>
            </a:r>
          </a:p>
        </p:txBody>
      </p:sp>
    </p:spTree>
    <p:extLst>
      <p:ext uri="{BB962C8B-B14F-4D97-AF65-F5344CB8AC3E}">
        <p14:creationId xmlns:p14="http://schemas.microsoft.com/office/powerpoint/2010/main" val="6415789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8271" y="171451"/>
            <a:ext cx="9291680" cy="6494085"/>
          </a:xfrm>
          <a:prstGeom prst="rect">
            <a:avLst/>
          </a:prstGeom>
          <a:noFill/>
        </p:spPr>
        <p:txBody>
          <a:bodyPr wrap="square" rtlCol="0">
            <a:spAutoFit/>
          </a:bodyPr>
          <a:lstStyle/>
          <a:p>
            <a:r>
              <a:rPr lang="sr-Latn-RS" sz="3200" smtClean="0">
                <a:latin typeface="Verdana"/>
                <a:cs typeface="Verdana"/>
              </a:rPr>
              <a:t>„</a:t>
            </a:r>
            <a:r>
              <a:rPr lang="en-US" sz="3200" err="1" smtClean="0">
                <a:latin typeface="Verdana"/>
                <a:cs typeface="Verdana"/>
              </a:rPr>
              <a:t>Kada</a:t>
            </a:r>
            <a:r>
              <a:rPr lang="en-US" sz="3200" smtClean="0">
                <a:latin typeface="Verdana"/>
                <a:cs typeface="Verdana"/>
              </a:rPr>
              <a:t> </a:t>
            </a:r>
            <a:r>
              <a:rPr lang="en-US" sz="3200" err="1">
                <a:latin typeface="Verdana"/>
                <a:cs typeface="Verdana"/>
              </a:rPr>
              <a:t>ste</a:t>
            </a:r>
            <a:r>
              <a:rPr lang="en-US" sz="3200">
                <a:latin typeface="Verdana"/>
                <a:cs typeface="Verdana"/>
              </a:rPr>
              <a:t> se </a:t>
            </a:r>
            <a:r>
              <a:rPr lang="en-US" sz="3200" err="1">
                <a:latin typeface="Verdana"/>
                <a:cs typeface="Verdana"/>
              </a:rPr>
              <a:t>predali</a:t>
            </a:r>
            <a:r>
              <a:rPr lang="en-US" sz="3200">
                <a:latin typeface="Verdana"/>
                <a:cs typeface="Verdana"/>
              </a:rPr>
              <a:t> </a:t>
            </a:r>
            <a:r>
              <a:rPr lang="sr-Latn-RS" sz="3200" err="1">
                <a:latin typeface="Verdana"/>
                <a:cs typeface="Verdana"/>
              </a:rPr>
              <a:t>H</a:t>
            </a:r>
            <a:r>
              <a:rPr lang="en-US" sz="3200" err="1" smtClean="0">
                <a:latin typeface="Verdana"/>
                <a:cs typeface="Verdana"/>
              </a:rPr>
              <a:t>ristu</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inili</a:t>
            </a:r>
            <a:r>
              <a:rPr lang="en-US" sz="3200" smtClean="0">
                <a:latin typeface="Verdana"/>
                <a:cs typeface="Verdana"/>
              </a:rPr>
              <a:t> </a:t>
            </a:r>
            <a:r>
              <a:rPr lang="en-US" sz="3200" err="1">
                <a:latin typeface="Verdana"/>
                <a:cs typeface="Verdana"/>
              </a:rPr>
              <a:t>ste</a:t>
            </a:r>
            <a:r>
              <a:rPr lang="en-US" sz="3200">
                <a:latin typeface="Verdana"/>
                <a:cs typeface="Verdana"/>
              </a:rPr>
              <a:t> </a:t>
            </a:r>
            <a:r>
              <a:rPr lang="en-US" sz="3200" err="1" smtClean="0">
                <a:latin typeface="Verdana"/>
                <a:cs typeface="Verdana"/>
              </a:rPr>
              <a:t>zavet</a:t>
            </a:r>
            <a:r>
              <a:rPr lang="en-US" sz="3200" smtClean="0">
                <a:latin typeface="Verdana"/>
                <a:cs typeface="Verdana"/>
              </a:rPr>
              <a:t> </a:t>
            </a:r>
            <a:r>
              <a:rPr lang="en-US" sz="3200">
                <a:latin typeface="Verdana"/>
                <a:cs typeface="Verdana"/>
              </a:rPr>
              <a:t>u </a:t>
            </a:r>
            <a:r>
              <a:rPr lang="en-US" sz="3200" err="1">
                <a:latin typeface="Verdana"/>
                <a:cs typeface="Verdana"/>
              </a:rPr>
              <a:t>prisutnosti</a:t>
            </a:r>
            <a:r>
              <a:rPr lang="en-US" sz="3200">
                <a:latin typeface="Verdana"/>
                <a:cs typeface="Verdana"/>
              </a:rPr>
              <a:t> </a:t>
            </a:r>
            <a:r>
              <a:rPr lang="en-US" sz="3200" err="1">
                <a:latin typeface="Verdana"/>
                <a:cs typeface="Verdana"/>
              </a:rPr>
              <a:t>Oca</a:t>
            </a:r>
            <a:r>
              <a:rPr lang="en-US" sz="3200">
                <a:latin typeface="Verdana"/>
                <a:cs typeface="Verdana"/>
              </a:rPr>
              <a:t>, </a:t>
            </a:r>
            <a:r>
              <a:rPr lang="en-US" sz="3200" err="1">
                <a:latin typeface="Verdana"/>
                <a:cs typeface="Verdana"/>
              </a:rPr>
              <a:t>Sina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Svetoga</a:t>
            </a:r>
            <a:r>
              <a:rPr lang="en-US" sz="3200">
                <a:latin typeface="Verdana"/>
                <a:cs typeface="Verdana"/>
              </a:rPr>
              <a:t> </a:t>
            </a:r>
            <a:r>
              <a:rPr lang="en-US" sz="3200" err="1">
                <a:latin typeface="Verdana"/>
                <a:cs typeface="Verdana"/>
              </a:rPr>
              <a:t>Duha</a:t>
            </a:r>
            <a:r>
              <a:rPr lang="en-US" sz="3200">
                <a:latin typeface="Verdana"/>
                <a:cs typeface="Verdana"/>
              </a:rPr>
              <a:t>–</a:t>
            </a:r>
            <a:r>
              <a:rPr lang="en-US" sz="3200">
                <a:solidFill>
                  <a:srgbClr val="FFFF00"/>
                </a:solidFill>
                <a:latin typeface="Verdana"/>
                <a:cs typeface="Verdana"/>
              </a:rPr>
              <a:t>tri </a:t>
            </a:r>
            <a:r>
              <a:rPr lang="en-US" sz="3200" err="1">
                <a:solidFill>
                  <a:srgbClr val="FFFF00"/>
                </a:solidFill>
                <a:latin typeface="Verdana"/>
                <a:cs typeface="Verdana"/>
              </a:rPr>
              <a:t>velika</a:t>
            </a:r>
            <a:r>
              <a:rPr lang="en-US" sz="320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sr-Latn-RS" sz="3200" smtClean="0">
                <a:solidFill>
                  <a:srgbClr val="FFFF00"/>
                </a:solidFill>
                <a:latin typeface="Verdana"/>
                <a:cs typeface="Verdana"/>
              </a:rPr>
              <a:t>lična</a:t>
            </a:r>
            <a:r>
              <a:rPr lang="en-US" sz="3200" smtClean="0">
                <a:solidFill>
                  <a:srgbClr val="FFFF00"/>
                </a:solidFill>
                <a:latin typeface="Verdana"/>
                <a:cs typeface="Verdana"/>
              </a:rPr>
              <a:t> </a:t>
            </a:r>
            <a:r>
              <a:rPr lang="en-US" sz="3200" err="1">
                <a:solidFill>
                  <a:srgbClr val="FFFF00"/>
                </a:solidFill>
                <a:latin typeface="Verdana"/>
                <a:cs typeface="Verdana"/>
              </a:rPr>
              <a:t>Velikodostojnika</a:t>
            </a:r>
            <a:r>
              <a:rPr lang="en-US" sz="3200">
                <a:solidFill>
                  <a:srgbClr val="FFFF00"/>
                </a:solidFill>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nebu</a:t>
            </a:r>
            <a:r>
              <a:rPr lang="en-US" sz="3200">
                <a:latin typeface="Verdana"/>
                <a:cs typeface="Verdana"/>
              </a:rPr>
              <a:t>” (</a:t>
            </a:r>
            <a:r>
              <a:rPr lang="en-US" sz="3200" i="1">
                <a:latin typeface="Verdana"/>
                <a:cs typeface="Verdana"/>
              </a:rPr>
              <a:t>Sons and Daughters of God</a:t>
            </a:r>
            <a:r>
              <a:rPr lang="en-US" sz="3200">
                <a:latin typeface="Verdana"/>
                <a:cs typeface="Verdana"/>
              </a:rPr>
              <a:t>, 351). </a:t>
            </a:r>
            <a:endParaRPr lang="sr-Latn-RS" sz="3200" smtClean="0">
              <a:latin typeface="Verdana"/>
              <a:cs typeface="Verdana"/>
            </a:endParaRPr>
          </a:p>
          <a:p>
            <a:endParaRPr lang="sr-Latn-RS" sz="3200" smtClean="0">
              <a:latin typeface="Verdana"/>
              <a:cs typeface="Verdana"/>
            </a:endParaRPr>
          </a:p>
          <a:p>
            <a:r>
              <a:rPr lang="sr-Latn-RS" sz="3200" smtClean="0">
                <a:latin typeface="Verdana"/>
                <a:cs typeface="Verdana"/>
              </a:rPr>
              <a:t>„</a:t>
            </a:r>
            <a:r>
              <a:rPr lang="en-US" sz="3200" smtClean="0">
                <a:latin typeface="Verdana"/>
                <a:cs typeface="Verdana"/>
              </a:rPr>
              <a:t>Vi </a:t>
            </a:r>
            <a:r>
              <a:rPr lang="en-US" sz="3200" err="1">
                <a:latin typeface="Verdana"/>
                <a:cs typeface="Verdana"/>
              </a:rPr>
              <a:t>ste</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teni</a:t>
            </a:r>
            <a:r>
              <a:rPr lang="en-US" sz="3200" smtClean="0">
                <a:latin typeface="Verdana"/>
                <a:cs typeface="Verdana"/>
              </a:rPr>
              <a:t> </a:t>
            </a:r>
            <a:r>
              <a:rPr lang="en-US" sz="3200">
                <a:latin typeface="Verdana"/>
                <a:cs typeface="Verdana"/>
              </a:rPr>
              <a:t>u </a:t>
            </a:r>
            <a:r>
              <a:rPr lang="en-US" sz="3200" err="1">
                <a:latin typeface="Verdana"/>
                <a:cs typeface="Verdana"/>
              </a:rPr>
              <a:t>ime</a:t>
            </a:r>
            <a:r>
              <a:rPr lang="en-US" sz="3200">
                <a:latin typeface="Verdana"/>
                <a:cs typeface="Verdana"/>
              </a:rPr>
              <a:t> </a:t>
            </a:r>
            <a:r>
              <a:rPr lang="en-US" sz="3200" err="1">
                <a:latin typeface="Verdana"/>
                <a:cs typeface="Verdana"/>
              </a:rPr>
              <a:t>Oca</a:t>
            </a:r>
            <a:r>
              <a:rPr lang="en-US" sz="3200">
                <a:latin typeface="Verdana"/>
                <a:cs typeface="Verdana"/>
              </a:rPr>
              <a:t>, </a:t>
            </a:r>
            <a:r>
              <a:rPr lang="en-US" sz="3200" err="1">
                <a:latin typeface="Verdana"/>
                <a:cs typeface="Verdana"/>
              </a:rPr>
              <a:t>Sina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Svetoga</a:t>
            </a:r>
            <a:r>
              <a:rPr lang="en-US" sz="3200">
                <a:latin typeface="Verdana"/>
                <a:cs typeface="Verdana"/>
              </a:rPr>
              <a:t> </a:t>
            </a:r>
            <a:r>
              <a:rPr lang="en-US" sz="3200" err="1">
                <a:latin typeface="Verdana"/>
                <a:cs typeface="Verdana"/>
              </a:rPr>
              <a:t>Svetoga</a:t>
            </a:r>
            <a:r>
              <a:rPr lang="en-US" sz="3200">
                <a:latin typeface="Verdana"/>
                <a:cs typeface="Verdana"/>
              </a:rPr>
              <a:t> </a:t>
            </a:r>
            <a:r>
              <a:rPr lang="en-US" sz="3200" err="1">
                <a:latin typeface="Verdana"/>
                <a:cs typeface="Verdana"/>
              </a:rPr>
              <a:t>Duha</a:t>
            </a:r>
            <a:r>
              <a:rPr lang="en-US" sz="3200">
                <a:latin typeface="Verdana"/>
                <a:cs typeface="Verdana"/>
              </a:rPr>
              <a:t>. Vi </a:t>
            </a:r>
            <a:r>
              <a:rPr lang="en-US" sz="3200" err="1">
                <a:latin typeface="Verdana"/>
                <a:cs typeface="Verdana"/>
              </a:rPr>
              <a:t>ste</a:t>
            </a:r>
            <a:r>
              <a:rPr lang="en-US" sz="3200">
                <a:latin typeface="Verdana"/>
                <a:cs typeface="Verdana"/>
              </a:rPr>
              <a:t> </a:t>
            </a:r>
            <a:r>
              <a:rPr lang="en-US" sz="3200" err="1">
                <a:latin typeface="Verdana"/>
                <a:cs typeface="Verdana"/>
              </a:rPr>
              <a:t>podignuti</a:t>
            </a:r>
            <a:r>
              <a:rPr lang="en-US" sz="3200">
                <a:latin typeface="Verdana"/>
                <a:cs typeface="Verdana"/>
              </a:rPr>
              <a:t> </a:t>
            </a:r>
            <a:r>
              <a:rPr lang="en-US" sz="3200" err="1">
                <a:latin typeface="Verdana"/>
                <a:cs typeface="Verdana"/>
              </a:rPr>
              <a:t>iz</a:t>
            </a:r>
            <a:r>
              <a:rPr lang="en-US" sz="3200">
                <a:latin typeface="Verdana"/>
                <a:cs typeface="Verdana"/>
              </a:rPr>
              <a:t> </a:t>
            </a:r>
            <a:r>
              <a:rPr lang="en-US" sz="3200" err="1">
                <a:latin typeface="Verdana"/>
                <a:cs typeface="Verdana"/>
              </a:rPr>
              <a:t>vode</a:t>
            </a:r>
            <a:r>
              <a:rPr lang="en-US" sz="3200">
                <a:latin typeface="Verdana"/>
                <a:cs typeface="Verdana"/>
              </a:rPr>
              <a:t> da </a:t>
            </a:r>
            <a:r>
              <a:rPr lang="sr-Latn-RS" sz="3200" err="1" smtClean="0">
                <a:latin typeface="Verdana"/>
                <a:cs typeface="Verdana"/>
              </a:rPr>
              <a:t>ž</a:t>
            </a:r>
            <a:r>
              <a:rPr lang="en-US" sz="3200" err="1" smtClean="0">
                <a:latin typeface="Verdana"/>
                <a:cs typeface="Verdana"/>
              </a:rPr>
              <a:t>ivite</a:t>
            </a:r>
            <a:r>
              <a:rPr lang="en-US" sz="3200" smtClean="0">
                <a:latin typeface="Verdana"/>
                <a:cs typeface="Verdana"/>
              </a:rPr>
              <a:t> </a:t>
            </a:r>
            <a:r>
              <a:rPr lang="en-US" sz="3200">
                <a:latin typeface="Verdana"/>
                <a:cs typeface="Verdana"/>
              </a:rPr>
              <a:t>od </a:t>
            </a:r>
            <a:r>
              <a:rPr lang="en-US" sz="3200" err="1">
                <a:latin typeface="Verdana"/>
                <a:cs typeface="Verdana"/>
              </a:rPr>
              <a:t>tada</a:t>
            </a:r>
            <a:r>
              <a:rPr lang="en-US" sz="3200">
                <a:latin typeface="Verdana"/>
                <a:cs typeface="Verdana"/>
              </a:rPr>
              <a:t> u </a:t>
            </a:r>
            <a:r>
              <a:rPr lang="en-US" sz="3200" err="1">
                <a:latin typeface="Verdana"/>
                <a:cs typeface="Verdana"/>
              </a:rPr>
              <a:t>novini</a:t>
            </a:r>
            <a:r>
              <a:rPr lang="en-US" sz="3200">
                <a:latin typeface="Verdana"/>
                <a:cs typeface="Verdana"/>
              </a:rPr>
              <a:t> </a:t>
            </a:r>
            <a:r>
              <a:rPr lang="sr-Latn-RS" sz="3200" err="1" smtClean="0">
                <a:latin typeface="Verdana"/>
                <a:cs typeface="Verdana"/>
              </a:rPr>
              <a:t>ž</a:t>
            </a:r>
            <a:r>
              <a:rPr lang="en-US" sz="3200" err="1" smtClean="0">
                <a:latin typeface="Verdana"/>
                <a:cs typeface="Verdana"/>
              </a:rPr>
              <a:t>ivota</a:t>
            </a:r>
            <a:r>
              <a:rPr lang="en-US" sz="3200" smtClean="0">
                <a:latin typeface="Verdana"/>
                <a:cs typeface="Verdana"/>
              </a:rPr>
              <a:t> </a:t>
            </a:r>
            <a:r>
              <a:rPr lang="en-US" sz="3200">
                <a:latin typeface="Verdana"/>
                <a:cs typeface="Verdana"/>
              </a:rPr>
              <a:t>– da </a:t>
            </a:r>
            <a:r>
              <a:rPr lang="sr-Latn-RS" sz="3200" err="1" smtClean="0">
                <a:latin typeface="Verdana"/>
                <a:cs typeface="Verdana"/>
              </a:rPr>
              <a:t>ž</a:t>
            </a:r>
            <a:r>
              <a:rPr lang="en-US" sz="3200" err="1" smtClean="0">
                <a:latin typeface="Verdana"/>
                <a:cs typeface="Verdana"/>
              </a:rPr>
              <a:t>ivite</a:t>
            </a:r>
            <a:r>
              <a:rPr lang="en-US" sz="3200" smtClean="0">
                <a:latin typeface="Verdana"/>
                <a:cs typeface="Verdana"/>
              </a:rPr>
              <a:t> </a:t>
            </a:r>
            <a:r>
              <a:rPr lang="en-US" sz="3200" err="1">
                <a:latin typeface="Verdana"/>
                <a:cs typeface="Verdana"/>
              </a:rPr>
              <a:t>novi</a:t>
            </a:r>
            <a:r>
              <a:rPr lang="en-US" sz="3200">
                <a:latin typeface="Verdana"/>
                <a:cs typeface="Verdana"/>
              </a:rPr>
              <a:t> </a:t>
            </a:r>
            <a:r>
              <a:rPr lang="sr-Latn-RS" sz="3200" err="1" smtClean="0">
                <a:latin typeface="Verdana"/>
                <a:cs typeface="Verdana"/>
              </a:rPr>
              <a:t>ž</a:t>
            </a:r>
            <a:r>
              <a:rPr lang="en-US" sz="3200" err="1" smtClean="0">
                <a:latin typeface="Verdana"/>
                <a:cs typeface="Verdana"/>
              </a:rPr>
              <a:t>ivot</a:t>
            </a:r>
            <a:r>
              <a:rPr lang="en-US" sz="3200">
                <a:latin typeface="Verdana"/>
                <a:cs typeface="Verdana"/>
              </a:rPr>
              <a:t>. Vi </a:t>
            </a:r>
            <a:r>
              <a:rPr lang="en-US" sz="3200" err="1">
                <a:latin typeface="Verdana"/>
                <a:cs typeface="Verdana"/>
              </a:rPr>
              <a:t>ste</a:t>
            </a:r>
            <a:r>
              <a:rPr lang="en-US" sz="3200">
                <a:latin typeface="Verdana"/>
                <a:cs typeface="Verdana"/>
              </a:rPr>
              <a:t> </a:t>
            </a:r>
            <a:r>
              <a:rPr lang="en-US" sz="3200" err="1" smtClean="0">
                <a:latin typeface="Verdana"/>
                <a:cs typeface="Verdana"/>
              </a:rPr>
              <a:t>ro</a:t>
            </a:r>
            <a:r>
              <a:rPr lang="sr-Latn-RS" sz="3200" smtClean="0">
                <a:latin typeface="Verdana"/>
                <a:cs typeface="Verdana"/>
              </a:rPr>
              <a:t>đ</a:t>
            </a:r>
            <a:r>
              <a:rPr lang="en-US" sz="3200" err="1" smtClean="0">
                <a:latin typeface="Verdana"/>
                <a:cs typeface="Verdana"/>
              </a:rPr>
              <a:t>eni</a:t>
            </a:r>
            <a:r>
              <a:rPr lang="en-US" sz="3200" smtClean="0">
                <a:latin typeface="Verdana"/>
                <a:cs typeface="Verdana"/>
              </a:rPr>
              <a:t> </a:t>
            </a:r>
            <a:r>
              <a:rPr lang="en-US" sz="3200" err="1">
                <a:latin typeface="Verdana"/>
                <a:cs typeface="Verdana"/>
              </a:rPr>
              <a:t>Bogu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stojite</a:t>
            </a:r>
            <a:r>
              <a:rPr lang="en-US" sz="3200">
                <a:latin typeface="Verdana"/>
                <a:cs typeface="Verdana"/>
              </a:rPr>
              <a:t> pod </a:t>
            </a:r>
            <a:r>
              <a:rPr lang="en-US" sz="3200" err="1">
                <a:latin typeface="Verdana"/>
                <a:cs typeface="Verdana"/>
              </a:rPr>
              <a:t>odobravanjem</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silom</a:t>
            </a:r>
            <a:r>
              <a:rPr lang="en-US" sz="3200">
                <a:latin typeface="Verdana"/>
                <a:cs typeface="Verdana"/>
              </a:rPr>
              <a:t> </a:t>
            </a:r>
            <a:r>
              <a:rPr lang="en-US" sz="3200">
                <a:solidFill>
                  <a:srgbClr val="FFFF00"/>
                </a:solidFill>
                <a:latin typeface="Verdana"/>
                <a:cs typeface="Verdana"/>
              </a:rPr>
              <a:t>tri </a:t>
            </a:r>
            <a:r>
              <a:rPr lang="en-US" sz="3200" err="1">
                <a:solidFill>
                  <a:srgbClr val="FFFF00"/>
                </a:solidFill>
                <a:latin typeface="Verdana"/>
                <a:cs typeface="Verdana"/>
              </a:rPr>
              <a:t>najsvetija</a:t>
            </a:r>
            <a:r>
              <a:rPr lang="en-US" sz="3200">
                <a:solidFill>
                  <a:srgbClr val="FFFF00"/>
                </a:solidFill>
                <a:latin typeface="Verdana"/>
                <a:cs typeface="Verdana"/>
              </a:rPr>
              <a:t> </a:t>
            </a:r>
            <a:r>
              <a:rPr lang="en-US" sz="3200" smtClean="0">
                <a:solidFill>
                  <a:srgbClr val="FFFF00"/>
                </a:solidFill>
                <a:latin typeface="Verdana"/>
                <a:cs typeface="Verdana"/>
              </a:rPr>
              <a:t>bi</a:t>
            </a:r>
            <a:r>
              <a:rPr lang="sr-Latn-RS" sz="3200" smtClean="0">
                <a:solidFill>
                  <a:srgbClr val="FFFF00"/>
                </a:solidFill>
                <a:latin typeface="Verdana"/>
                <a:cs typeface="Verdana"/>
              </a:rPr>
              <a:t>ć</a:t>
            </a:r>
            <a:r>
              <a:rPr lang="en-US" sz="3200" smtClean="0">
                <a:solidFill>
                  <a:srgbClr val="FFFF00"/>
                </a:solidFill>
                <a:latin typeface="Verdana"/>
                <a:cs typeface="Verdana"/>
              </a:rPr>
              <a:t>a </a:t>
            </a:r>
            <a:r>
              <a:rPr lang="en-US" sz="3200" err="1">
                <a:latin typeface="Verdana"/>
                <a:cs typeface="Verdana"/>
              </a:rPr>
              <a:t>na</a:t>
            </a:r>
            <a:r>
              <a:rPr lang="en-US" sz="3200">
                <a:latin typeface="Verdana"/>
                <a:cs typeface="Verdana"/>
              </a:rPr>
              <a:t> </a:t>
            </a:r>
            <a:r>
              <a:rPr lang="en-US" sz="3200" err="1">
                <a:latin typeface="Verdana"/>
                <a:cs typeface="Verdana"/>
              </a:rPr>
              <a:t>nebu</a:t>
            </a:r>
            <a:r>
              <a:rPr lang="en-US" sz="3200">
                <a:latin typeface="Verdana"/>
                <a:cs typeface="Verdana"/>
              </a:rPr>
              <a:t>, </a:t>
            </a:r>
            <a:r>
              <a:rPr lang="en-US" sz="3200" err="1">
                <a:latin typeface="Verdana"/>
                <a:cs typeface="Verdana"/>
              </a:rPr>
              <a:t>koji</a:t>
            </a:r>
            <a:r>
              <a:rPr lang="en-US" sz="3200">
                <a:latin typeface="Verdana"/>
                <a:cs typeface="Verdana"/>
              </a:rPr>
              <a:t> </a:t>
            </a:r>
            <a:r>
              <a:rPr lang="en-US" sz="3200" err="1">
                <a:latin typeface="Verdana"/>
                <a:cs typeface="Verdana"/>
              </a:rPr>
              <a:t>su</a:t>
            </a:r>
            <a:r>
              <a:rPr lang="en-US" sz="3200">
                <a:latin typeface="Verdana"/>
                <a:cs typeface="Verdana"/>
              </a:rPr>
              <a:t> u </a:t>
            </a:r>
            <a:r>
              <a:rPr lang="en-US" sz="3200" err="1">
                <a:latin typeface="Verdana"/>
                <a:cs typeface="Verdana"/>
              </a:rPr>
              <a:t>stanju</a:t>
            </a:r>
            <a:r>
              <a:rPr lang="en-US" sz="3200">
                <a:latin typeface="Verdana"/>
                <a:cs typeface="Verdana"/>
              </a:rPr>
              <a:t> da vas </a:t>
            </a:r>
            <a:r>
              <a:rPr lang="en-US" sz="3200" err="1" smtClean="0">
                <a:latin typeface="Verdana"/>
                <a:cs typeface="Verdana"/>
              </a:rPr>
              <a:t>sa</a:t>
            </a:r>
            <a:r>
              <a:rPr lang="sr-Latn-RS" sz="3200" smtClean="0">
                <a:latin typeface="Verdana"/>
                <a:cs typeface="Verdana"/>
              </a:rPr>
              <a:t>č</a:t>
            </a:r>
            <a:r>
              <a:rPr lang="en-US" sz="3200" err="1" smtClean="0">
                <a:latin typeface="Verdana"/>
                <a:cs typeface="Verdana"/>
              </a:rPr>
              <a:t>uvaju</a:t>
            </a:r>
            <a:r>
              <a:rPr lang="en-US" sz="3200" smtClean="0">
                <a:latin typeface="Verdana"/>
                <a:cs typeface="Verdana"/>
              </a:rPr>
              <a:t> </a:t>
            </a:r>
            <a:r>
              <a:rPr lang="en-US" sz="3200">
                <a:latin typeface="Verdana"/>
                <a:cs typeface="Verdana"/>
              </a:rPr>
              <a:t>od </a:t>
            </a:r>
            <a:r>
              <a:rPr lang="en-US" sz="3200" err="1">
                <a:latin typeface="Verdana"/>
                <a:cs typeface="Verdana"/>
              </a:rPr>
              <a:t>pada</a:t>
            </a:r>
            <a:r>
              <a:rPr lang="en-US" sz="3200">
                <a:latin typeface="Verdana"/>
                <a:cs typeface="Verdana"/>
              </a:rPr>
              <a:t>” (</a:t>
            </a:r>
            <a:r>
              <a:rPr lang="en-US" sz="3200" smtClean="0">
                <a:latin typeface="Verdana"/>
                <a:cs typeface="Verdana"/>
              </a:rPr>
              <a:t>7</a:t>
            </a:r>
            <a:r>
              <a:rPr lang="sr-Latn-RS" sz="3200" smtClean="0">
                <a:latin typeface="Verdana"/>
                <a:cs typeface="Verdana"/>
              </a:rPr>
              <a:t> </a:t>
            </a:r>
            <a:r>
              <a:rPr lang="sr-Latn-RS" sz="3200" i="1" smtClean="0">
                <a:latin typeface="Verdana"/>
                <a:cs typeface="Verdana"/>
              </a:rPr>
              <a:t>Rukopisi </a:t>
            </a:r>
            <a:r>
              <a:rPr lang="en-US" sz="3200" smtClean="0">
                <a:latin typeface="Verdana"/>
                <a:cs typeface="Verdana"/>
              </a:rPr>
              <a:t>267</a:t>
            </a:r>
            <a:r>
              <a:rPr lang="en-US" sz="3200">
                <a:latin typeface="Verdana"/>
                <a:cs typeface="Verdana"/>
              </a:rPr>
              <a:t>, 1906).</a:t>
            </a:r>
          </a:p>
          <a:p>
            <a:endParaRPr lang="en-US" sz="3200">
              <a:latin typeface="Verdana"/>
              <a:cs typeface="Verdana"/>
            </a:endParaRPr>
          </a:p>
        </p:txBody>
      </p:sp>
    </p:spTree>
    <p:extLst>
      <p:ext uri="{BB962C8B-B14F-4D97-AF65-F5344CB8AC3E}">
        <p14:creationId xmlns:p14="http://schemas.microsoft.com/office/powerpoint/2010/main" val="30466042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3" y="886073"/>
            <a:ext cx="8616463" cy="4524315"/>
          </a:xfrm>
          <a:prstGeom prst="rect">
            <a:avLst/>
          </a:prstGeom>
          <a:noFill/>
        </p:spPr>
        <p:txBody>
          <a:bodyPr wrap="square" rtlCol="0">
            <a:spAutoFit/>
          </a:bodyPr>
          <a:lstStyle/>
          <a:p>
            <a:r>
              <a:rPr lang="sr-Latn-RS" sz="3200" smtClean="0">
                <a:latin typeface="Verdana"/>
                <a:cs typeface="Verdana"/>
              </a:rPr>
              <a:t>„</a:t>
            </a:r>
            <a:r>
              <a:rPr lang="en-US" sz="3200" smtClean="0">
                <a:latin typeface="Verdana"/>
                <a:cs typeface="Verdana"/>
              </a:rPr>
              <a:t>Oni </a:t>
            </a:r>
            <a:r>
              <a:rPr lang="en-US" sz="3200" err="1">
                <a:latin typeface="Verdana"/>
                <a:cs typeface="Verdana"/>
              </a:rPr>
              <a:t>koji</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tenjem</a:t>
            </a:r>
            <a:r>
              <a:rPr lang="en-US" sz="3200" smtClean="0">
                <a:latin typeface="Verdana"/>
                <a:cs typeface="Verdana"/>
              </a:rPr>
              <a:t> </a:t>
            </a:r>
            <a:r>
              <a:rPr lang="en-US" sz="3200" err="1" smtClean="0">
                <a:latin typeface="Verdana"/>
                <a:cs typeface="Verdana"/>
              </a:rPr>
              <a:t>za</a:t>
            </a:r>
            <a:r>
              <a:rPr lang="sr-Latn-RS" sz="3200" smtClean="0">
                <a:latin typeface="Verdana"/>
                <a:cs typeface="Verdana"/>
              </a:rPr>
              <a:t>vetova</a:t>
            </a:r>
            <a:r>
              <a:rPr lang="en-US" sz="3200" smtClean="0">
                <a:latin typeface="Verdana"/>
                <a:cs typeface="Verdana"/>
              </a:rPr>
              <a:t>li </a:t>
            </a:r>
            <a:r>
              <a:rPr lang="en-US" sz="3200" err="1">
                <a:latin typeface="Verdana"/>
                <a:cs typeface="Verdana"/>
              </a:rPr>
              <a:t>Bogu</a:t>
            </a:r>
            <a:r>
              <a:rPr lang="en-US" sz="3200">
                <a:latin typeface="Verdana"/>
                <a:cs typeface="Verdana"/>
              </a:rPr>
              <a:t> </a:t>
            </a:r>
            <a:r>
              <a:rPr lang="en-US" sz="3200" err="1">
                <a:latin typeface="Verdana"/>
                <a:cs typeface="Verdana"/>
              </a:rPr>
              <a:t>svoju</a:t>
            </a:r>
            <a:r>
              <a:rPr lang="en-US" sz="3200">
                <a:latin typeface="Verdana"/>
                <a:cs typeface="Verdana"/>
              </a:rPr>
              <a:t> </a:t>
            </a:r>
            <a:r>
              <a:rPr lang="en-US" sz="3200" err="1" smtClean="0">
                <a:latin typeface="Verdana"/>
                <a:cs typeface="Verdana"/>
              </a:rPr>
              <a:t>veru</a:t>
            </a:r>
            <a:r>
              <a:rPr lang="en-US" sz="3200" smtClean="0">
                <a:latin typeface="Verdana"/>
                <a:cs typeface="Verdana"/>
              </a:rPr>
              <a:t> </a:t>
            </a:r>
            <a:r>
              <a:rPr lang="en-US" sz="3200">
                <a:latin typeface="Verdana"/>
                <a:cs typeface="Verdana"/>
              </a:rPr>
              <a:t>u </a:t>
            </a:r>
            <a:r>
              <a:rPr lang="sr-Latn-RS" sz="3200" smtClean="0">
                <a:latin typeface="Verdana"/>
                <a:cs typeface="Verdana"/>
              </a:rPr>
              <a:t>H</a:t>
            </a:r>
            <a:r>
              <a:rPr lang="en-US" sz="3200" err="1" smtClean="0">
                <a:latin typeface="Verdana"/>
                <a:cs typeface="Verdana"/>
              </a:rPr>
              <a:t>rista</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umrli</a:t>
            </a:r>
            <a:r>
              <a:rPr lang="en-US" sz="3200">
                <a:latin typeface="Verdana"/>
                <a:cs typeface="Verdana"/>
              </a:rPr>
              <a:t> </a:t>
            </a:r>
            <a:r>
              <a:rPr lang="en-US" sz="3200" err="1" smtClean="0">
                <a:latin typeface="Verdana"/>
                <a:cs typeface="Verdana"/>
              </a:rPr>
              <a:t>starom</a:t>
            </a:r>
            <a:r>
              <a:rPr lang="en-US" sz="3200" smtClean="0">
                <a:latin typeface="Verdana"/>
                <a:cs typeface="Verdana"/>
              </a:rPr>
              <a:t> </a:t>
            </a:r>
            <a:r>
              <a:rPr lang="sr-Latn-RS" sz="3200" err="1">
                <a:latin typeface="Verdana"/>
                <a:cs typeface="Verdana"/>
              </a:rPr>
              <a:t>ž</a:t>
            </a:r>
            <a:r>
              <a:rPr lang="en-US" sz="3200" err="1" smtClean="0">
                <a:latin typeface="Verdana"/>
                <a:cs typeface="Verdana"/>
              </a:rPr>
              <a:t>ivotu</a:t>
            </a:r>
            <a:r>
              <a:rPr lang="en-US" sz="3200" smtClean="0">
                <a:latin typeface="Verdana"/>
                <a:cs typeface="Verdana"/>
              </a:rPr>
              <a:t> </a:t>
            </a:r>
            <a:r>
              <a:rPr lang="en-US" sz="3200" err="1" smtClean="0">
                <a:latin typeface="Verdana"/>
                <a:cs typeface="Verdana"/>
              </a:rPr>
              <a:t>greha</a:t>
            </a:r>
            <a:r>
              <a:rPr lang="en-US" sz="3200">
                <a:latin typeface="Verdana"/>
                <a:cs typeface="Verdana"/>
              </a:rPr>
              <a:t>, </a:t>
            </a:r>
            <a:r>
              <a:rPr lang="en-US" sz="3200" smtClean="0">
                <a:latin typeface="Verdana"/>
                <a:cs typeface="Verdana"/>
              </a:rPr>
              <a:t>u</a:t>
            </a:r>
            <a:r>
              <a:rPr lang="sr-Latn-RS" sz="3200" smtClean="0">
                <a:latin typeface="Verdana"/>
                <a:cs typeface="Verdana"/>
              </a:rPr>
              <a:t>š</a:t>
            </a:r>
            <a:r>
              <a:rPr lang="en-US" sz="3200" smtClean="0">
                <a:latin typeface="Verdana"/>
                <a:cs typeface="Verdana"/>
              </a:rPr>
              <a:t>li </a:t>
            </a:r>
            <a:r>
              <a:rPr lang="en-US" sz="3200" err="1">
                <a:latin typeface="Verdana"/>
                <a:cs typeface="Verdana"/>
              </a:rPr>
              <a:t>su</a:t>
            </a:r>
            <a:r>
              <a:rPr lang="en-US" sz="3200">
                <a:latin typeface="Verdana"/>
                <a:cs typeface="Verdana"/>
              </a:rPr>
              <a:t> u </a:t>
            </a:r>
            <a:r>
              <a:rPr lang="en-US" sz="3200" err="1" smtClean="0">
                <a:latin typeface="Verdana"/>
                <a:cs typeface="Verdana"/>
              </a:rPr>
              <a:t>zavetni</a:t>
            </a:r>
            <a:r>
              <a:rPr lang="en-US" sz="3200" smtClean="0">
                <a:latin typeface="Verdana"/>
                <a:cs typeface="Verdana"/>
              </a:rPr>
              <a:t> </a:t>
            </a:r>
            <a:r>
              <a:rPr lang="en-US" sz="3200" err="1">
                <a:latin typeface="Verdana"/>
                <a:cs typeface="Verdana"/>
              </a:rPr>
              <a:t>odnos</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a:latin typeface="Verdana"/>
                <a:cs typeface="Verdana"/>
              </a:rPr>
              <a:t>Bogom</a:t>
            </a:r>
            <a:r>
              <a:rPr lang="en-US" sz="3200">
                <a:latin typeface="Verdana"/>
                <a:cs typeface="Verdana"/>
              </a:rPr>
              <a:t>. </a:t>
            </a:r>
            <a:r>
              <a:rPr lang="sr-Latn-RS" sz="3200" smtClean="0">
                <a:latin typeface="Verdana"/>
                <a:cs typeface="Verdana"/>
              </a:rPr>
              <a:t>t</a:t>
            </a:r>
            <a:r>
              <a:rPr lang="en-US" sz="3200" err="1" smtClean="0">
                <a:latin typeface="Verdana"/>
                <a:cs typeface="Verdana"/>
              </a:rPr>
              <a:t>ri</a:t>
            </a:r>
            <a:r>
              <a:rPr lang="en-US" sz="3200" smtClean="0">
                <a:latin typeface="Verdana"/>
                <a:cs typeface="Verdana"/>
              </a:rPr>
              <a:t>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r>
              <a:rPr lang="en-US" sz="3200" err="1">
                <a:latin typeface="Verdana"/>
                <a:cs typeface="Verdana"/>
              </a:rPr>
              <a:t>Otac</a:t>
            </a:r>
            <a:r>
              <a:rPr lang="en-US" sz="3200">
                <a:latin typeface="Verdana"/>
                <a:cs typeface="Verdana"/>
              </a:rPr>
              <a:t>, </a:t>
            </a:r>
            <a:r>
              <a:rPr lang="en-US" sz="3200" smtClean="0">
                <a:latin typeface="Verdana"/>
                <a:cs typeface="Verdana"/>
              </a:rPr>
              <a:t>Sin </a:t>
            </a:r>
            <a:r>
              <a:rPr lang="en-US" sz="3200" err="1">
                <a:latin typeface="Verdana"/>
                <a:cs typeface="Verdana"/>
              </a:rPr>
              <a:t>i</a:t>
            </a:r>
            <a:r>
              <a:rPr lang="en-US" sz="3200">
                <a:latin typeface="Verdana"/>
                <a:cs typeface="Verdana"/>
              </a:rPr>
              <a:t> </a:t>
            </a:r>
            <a:r>
              <a:rPr lang="en-US" sz="3200" err="1">
                <a:latin typeface="Verdana"/>
                <a:cs typeface="Verdana"/>
              </a:rPr>
              <a:t>Sveti</a:t>
            </a:r>
            <a:r>
              <a:rPr lang="en-US" sz="3200">
                <a:latin typeface="Verdana"/>
                <a:cs typeface="Verdana"/>
              </a:rPr>
              <a:t> Duh, </a:t>
            </a:r>
            <a:r>
              <a:rPr lang="en-US" sz="3200" err="1" smtClean="0">
                <a:latin typeface="Verdana"/>
                <a:cs typeface="Verdana"/>
              </a:rPr>
              <a:t>su</a:t>
            </a:r>
            <a:r>
              <a:rPr lang="sr-Latn-RS" sz="3200">
                <a:latin typeface="Verdana"/>
                <a:cs typeface="Verdana"/>
              </a:rPr>
              <a:t> </a:t>
            </a:r>
            <a:r>
              <a:rPr lang="sr-Latn-RS" sz="3200" smtClean="0">
                <a:latin typeface="Verdana"/>
                <a:cs typeface="Verdana"/>
              </a:rPr>
              <a:t>se zavetovale</a:t>
            </a:r>
            <a:r>
              <a:rPr lang="en-US" sz="3200" smtClean="0">
                <a:latin typeface="Verdana"/>
                <a:cs typeface="Verdana"/>
              </a:rPr>
              <a:t> </a:t>
            </a:r>
            <a:r>
              <a:rPr lang="en-US" sz="3200">
                <a:latin typeface="Verdana"/>
                <a:cs typeface="Verdana"/>
              </a:rPr>
              <a:t>to </a:t>
            </a:r>
            <a:r>
              <a:rPr lang="en-US" sz="3200" err="1">
                <a:latin typeface="Verdana"/>
                <a:cs typeface="Verdana"/>
              </a:rPr>
              <a:t>budu</a:t>
            </a:r>
            <a:r>
              <a:rPr lang="en-US" sz="3200">
                <a:latin typeface="Verdana"/>
                <a:cs typeface="Verdana"/>
              </a:rPr>
              <a:t> </a:t>
            </a:r>
            <a:r>
              <a:rPr lang="en-US" sz="3200" err="1">
                <a:latin typeface="Verdana"/>
                <a:cs typeface="Verdana"/>
              </a:rPr>
              <a:t>njihova</a:t>
            </a:r>
            <a:r>
              <a:rPr lang="en-US" sz="3200">
                <a:latin typeface="Verdana"/>
                <a:cs typeface="Verdana"/>
              </a:rPr>
              <a:t> </a:t>
            </a:r>
            <a:r>
              <a:rPr lang="en-US" sz="3200" err="1">
                <a:latin typeface="Verdana"/>
                <a:cs typeface="Verdana"/>
              </a:rPr>
              <a:t>snaga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njihova</a:t>
            </a:r>
            <a:r>
              <a:rPr lang="en-US" sz="3200">
                <a:latin typeface="Verdana"/>
                <a:cs typeface="Verdana"/>
              </a:rPr>
              <a:t> </a:t>
            </a:r>
            <a:r>
              <a:rPr lang="en-US" sz="3200" err="1">
                <a:latin typeface="Verdana"/>
                <a:cs typeface="Verdana"/>
              </a:rPr>
              <a:t>efikasnost</a:t>
            </a:r>
            <a:r>
              <a:rPr lang="en-US" sz="3200">
                <a:latin typeface="Verdana"/>
                <a:cs typeface="Verdana"/>
              </a:rPr>
              <a:t> u </a:t>
            </a:r>
            <a:r>
              <a:rPr lang="en-US" sz="3200" err="1">
                <a:latin typeface="Verdana"/>
                <a:cs typeface="Verdana"/>
              </a:rPr>
              <a:t>njihovom</a:t>
            </a:r>
            <a:r>
              <a:rPr lang="en-US" sz="3200">
                <a:latin typeface="Verdana"/>
                <a:cs typeface="Verdana"/>
              </a:rPr>
              <a:t> </a:t>
            </a:r>
            <a:r>
              <a:rPr lang="en-US" sz="3200" err="1">
                <a:latin typeface="Verdana"/>
                <a:cs typeface="Verdana"/>
              </a:rPr>
              <a:t>novom</a:t>
            </a:r>
            <a:r>
              <a:rPr lang="en-US" sz="3200">
                <a:latin typeface="Verdana"/>
                <a:cs typeface="Verdana"/>
              </a:rPr>
              <a:t> </a:t>
            </a:r>
            <a:r>
              <a:rPr lang="sr-Latn-RS" sz="3200" err="1">
                <a:latin typeface="Verdana"/>
                <a:cs typeface="Verdana"/>
              </a:rPr>
              <a:t>ž</a:t>
            </a:r>
            <a:r>
              <a:rPr lang="en-US" sz="3200" err="1" smtClean="0">
                <a:latin typeface="Verdana"/>
                <a:cs typeface="Verdana"/>
              </a:rPr>
              <a:t>ivotu</a:t>
            </a:r>
            <a:r>
              <a:rPr lang="en-US" sz="3200" smtClean="0">
                <a:latin typeface="Verdana"/>
                <a:cs typeface="Verdana"/>
              </a:rPr>
              <a:t> </a:t>
            </a:r>
            <a:r>
              <a:rPr lang="en-US" sz="3200">
                <a:latin typeface="Verdana"/>
                <a:cs typeface="Verdana"/>
              </a:rPr>
              <a:t>u </a:t>
            </a:r>
            <a:r>
              <a:rPr lang="sr-Latn-RS" sz="3200" err="1">
                <a:latin typeface="Verdana"/>
                <a:cs typeface="Verdana"/>
              </a:rPr>
              <a:t>H</a:t>
            </a:r>
            <a:r>
              <a:rPr lang="en-US" sz="3200" err="1" smtClean="0">
                <a:latin typeface="Verdana"/>
                <a:cs typeface="Verdana"/>
              </a:rPr>
              <a:t>ristu</a:t>
            </a:r>
            <a:r>
              <a:rPr lang="en-US" sz="3200" smtClean="0">
                <a:latin typeface="Verdana"/>
                <a:cs typeface="Verdana"/>
              </a:rPr>
              <a:t> </a:t>
            </a:r>
            <a:r>
              <a:rPr lang="en-US" sz="3200" err="1">
                <a:latin typeface="Verdana"/>
                <a:cs typeface="Verdana"/>
              </a:rPr>
              <a:t>Isusu</a:t>
            </a:r>
            <a:r>
              <a:rPr lang="en-US" sz="3200">
                <a:latin typeface="Verdana"/>
                <a:cs typeface="Verdana"/>
              </a:rPr>
              <a:t>” (</a:t>
            </a:r>
            <a:r>
              <a:rPr lang="en-US" sz="3200" i="1">
                <a:latin typeface="Verdana"/>
                <a:cs typeface="Verdana"/>
              </a:rPr>
              <a:t>Australia Union Conference Record</a:t>
            </a:r>
            <a:r>
              <a:rPr lang="en-US" sz="3200">
                <a:latin typeface="Verdana"/>
                <a:cs typeface="Verdana"/>
              </a:rPr>
              <a:t>, October 7, 1907).</a:t>
            </a:r>
          </a:p>
        </p:txBody>
      </p:sp>
    </p:spTree>
    <p:extLst>
      <p:ext uri="{BB962C8B-B14F-4D97-AF65-F5344CB8AC3E}">
        <p14:creationId xmlns:p14="http://schemas.microsoft.com/office/powerpoint/2010/main" val="11116851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1" y="390772"/>
            <a:ext cx="8264771" cy="6001643"/>
          </a:xfrm>
          <a:prstGeom prst="rect">
            <a:avLst/>
          </a:prstGeom>
          <a:noFill/>
        </p:spPr>
        <p:txBody>
          <a:bodyPr wrap="square" rtlCol="0">
            <a:spAutoFit/>
          </a:bodyPr>
          <a:lstStyle/>
          <a:p>
            <a:r>
              <a:rPr lang="sr-Latn-RS" sz="3200" smtClean="0">
                <a:latin typeface="Verdana"/>
                <a:cs typeface="Verdana"/>
              </a:rPr>
              <a:t>„</a:t>
            </a:r>
            <a:r>
              <a:rPr lang="sr-Latn-RS" sz="3200">
                <a:latin typeface="Verdana"/>
                <a:cs typeface="Verdana"/>
              </a:rPr>
              <a:t>Č</a:t>
            </a:r>
            <a:r>
              <a:rPr lang="en-US" sz="3200" err="1" smtClean="0">
                <a:latin typeface="Verdana"/>
                <a:cs typeface="Verdana"/>
              </a:rPr>
              <a:t>ovek</a:t>
            </a:r>
            <a:r>
              <a:rPr lang="en-US" sz="3200" smtClean="0">
                <a:latin typeface="Verdana"/>
                <a:cs typeface="Verdana"/>
              </a:rPr>
              <a:t> </a:t>
            </a:r>
            <a:r>
              <a:rPr lang="en-US" sz="3200">
                <a:latin typeface="Verdana"/>
                <a:cs typeface="Verdana"/>
              </a:rPr>
              <a:t>se </a:t>
            </a:r>
            <a:r>
              <a:rPr lang="en-US" sz="3200" err="1" smtClean="0">
                <a:latin typeface="Verdana"/>
                <a:cs typeface="Verdana"/>
              </a:rPr>
              <a:t>pola</a:t>
            </a:r>
            <a:r>
              <a:rPr lang="sr-Latn-RS" sz="3200" smtClean="0">
                <a:latin typeface="Verdana"/>
                <a:cs typeface="Verdana"/>
              </a:rPr>
              <a:t>ž</a:t>
            </a:r>
            <a:r>
              <a:rPr lang="en-US" sz="3200" smtClean="0">
                <a:latin typeface="Verdana"/>
                <a:cs typeface="Verdana"/>
              </a:rPr>
              <a:t>e </a:t>
            </a:r>
            <a:r>
              <a:rPr lang="en-US" sz="3200">
                <a:latin typeface="Verdana"/>
                <a:cs typeface="Verdana"/>
              </a:rPr>
              <a:t>u </a:t>
            </a:r>
            <a:r>
              <a:rPr lang="en-US" sz="3200" err="1">
                <a:latin typeface="Verdana"/>
                <a:cs typeface="Verdana"/>
              </a:rPr>
              <a:t>vodeni</a:t>
            </a:r>
            <a:r>
              <a:rPr lang="en-US" sz="3200">
                <a:latin typeface="Verdana"/>
                <a:cs typeface="Verdana"/>
              </a:rPr>
              <a:t> </a:t>
            </a:r>
            <a:r>
              <a:rPr lang="en-US" sz="3200" err="1">
                <a:latin typeface="Verdana"/>
                <a:cs typeface="Verdana"/>
              </a:rPr>
              <a:t>grob</a:t>
            </a:r>
            <a:r>
              <a:rPr lang="en-US" sz="3200">
                <a:latin typeface="Verdana"/>
                <a:cs typeface="Verdana"/>
              </a:rPr>
              <a:t> u </a:t>
            </a:r>
            <a:r>
              <a:rPr lang="en-US" sz="3200" err="1">
                <a:latin typeface="Verdana"/>
                <a:cs typeface="Verdana"/>
              </a:rPr>
              <a:t>ime</a:t>
            </a:r>
            <a:r>
              <a:rPr lang="en-US" sz="3200">
                <a:latin typeface="Verdana"/>
                <a:cs typeface="Verdana"/>
              </a:rPr>
              <a:t> </a:t>
            </a:r>
            <a:r>
              <a:rPr lang="en-US" sz="3200" err="1">
                <a:latin typeface="Verdana"/>
                <a:cs typeface="Verdana"/>
              </a:rPr>
              <a:t>Oca</a:t>
            </a:r>
            <a:r>
              <a:rPr lang="en-US" sz="3200">
                <a:latin typeface="Verdana"/>
                <a:cs typeface="Verdana"/>
              </a:rPr>
              <a:t>, </a:t>
            </a:r>
            <a:r>
              <a:rPr lang="en-US" sz="3200" err="1">
                <a:latin typeface="Verdana"/>
                <a:cs typeface="Verdana"/>
              </a:rPr>
              <a:t>Sina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Svetoga</a:t>
            </a:r>
            <a:r>
              <a:rPr lang="en-US" sz="3200">
                <a:latin typeface="Verdana"/>
                <a:cs typeface="Verdana"/>
              </a:rPr>
              <a:t> </a:t>
            </a:r>
            <a:r>
              <a:rPr lang="en-US" sz="3200" err="1">
                <a:latin typeface="Verdana"/>
                <a:cs typeface="Verdana"/>
              </a:rPr>
              <a:t>Duha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biva</a:t>
            </a:r>
            <a:r>
              <a:rPr lang="en-US" sz="3200">
                <a:latin typeface="Verdana"/>
                <a:cs typeface="Verdana"/>
              </a:rPr>
              <a:t> </a:t>
            </a:r>
            <a:r>
              <a:rPr lang="en-US" sz="3200" err="1">
                <a:latin typeface="Verdana"/>
                <a:cs typeface="Verdana"/>
              </a:rPr>
              <a:t>ukopan</a:t>
            </a:r>
            <a:r>
              <a:rPr lang="en-US" sz="3200">
                <a:latin typeface="Verdana"/>
                <a:cs typeface="Verdana"/>
              </a:rPr>
              <a:t> </a:t>
            </a:r>
            <a:r>
              <a:rPr lang="en-US" sz="3200" err="1">
                <a:latin typeface="Verdana"/>
                <a:cs typeface="Verdana"/>
              </a:rPr>
              <a:t>sa</a:t>
            </a:r>
            <a:r>
              <a:rPr lang="en-US" sz="3200">
                <a:latin typeface="Verdana"/>
                <a:cs typeface="Verdana"/>
              </a:rPr>
              <a:t> </a:t>
            </a:r>
            <a:r>
              <a:rPr lang="sr-Latn-RS" sz="3200" err="1">
                <a:latin typeface="Verdana"/>
                <a:cs typeface="Verdana"/>
              </a:rPr>
              <a:t>H</a:t>
            </a:r>
            <a:r>
              <a:rPr lang="en-US" sz="3200" err="1" smtClean="0">
                <a:latin typeface="Verdana"/>
                <a:cs typeface="Verdana"/>
              </a:rPr>
              <a:t>ristom</a:t>
            </a:r>
            <a:r>
              <a:rPr lang="en-US" sz="3200" smtClean="0">
                <a:latin typeface="Verdana"/>
                <a:cs typeface="Verdana"/>
              </a:rPr>
              <a:t> </a:t>
            </a:r>
            <a:r>
              <a:rPr lang="en-US" sz="3200">
                <a:latin typeface="Verdana"/>
                <a:cs typeface="Verdana"/>
              </a:rPr>
              <a:t>u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tenju</a:t>
            </a:r>
            <a:r>
              <a:rPr lang="en-US" sz="3200">
                <a:latin typeface="Verdana"/>
                <a:cs typeface="Verdana"/>
              </a:rPr>
              <a:t>, </a:t>
            </a:r>
            <a:r>
              <a:rPr lang="en-US" sz="3200" err="1">
                <a:latin typeface="Verdana"/>
                <a:cs typeface="Verdana"/>
              </a:rPr>
              <a:t>te</a:t>
            </a:r>
            <a:r>
              <a:rPr lang="en-US" sz="3200">
                <a:latin typeface="Verdana"/>
                <a:cs typeface="Verdana"/>
              </a:rPr>
              <a:t> </a:t>
            </a:r>
            <a:r>
              <a:rPr lang="en-US" sz="3200" err="1">
                <a:latin typeface="Verdana"/>
                <a:cs typeface="Verdana"/>
              </a:rPr>
              <a:t>biva</a:t>
            </a:r>
            <a:r>
              <a:rPr lang="en-US" sz="3200">
                <a:latin typeface="Verdana"/>
                <a:cs typeface="Verdana"/>
              </a:rPr>
              <a:t> </a:t>
            </a:r>
            <a:r>
              <a:rPr lang="en-US" sz="3200" err="1">
                <a:latin typeface="Verdana"/>
                <a:cs typeface="Verdana"/>
              </a:rPr>
              <a:t>podignut</a:t>
            </a:r>
            <a:r>
              <a:rPr lang="en-US" sz="3200">
                <a:latin typeface="Verdana"/>
                <a:cs typeface="Verdana"/>
              </a:rPr>
              <a:t> </a:t>
            </a:r>
            <a:r>
              <a:rPr lang="en-US" sz="3200" err="1">
                <a:latin typeface="Verdana"/>
                <a:cs typeface="Verdana"/>
              </a:rPr>
              <a:t>iz</a:t>
            </a:r>
            <a:r>
              <a:rPr lang="en-US" sz="3200">
                <a:latin typeface="Verdana"/>
                <a:cs typeface="Verdana"/>
              </a:rPr>
              <a:t> </a:t>
            </a:r>
            <a:r>
              <a:rPr lang="en-US" sz="3200" err="1">
                <a:latin typeface="Verdana"/>
                <a:cs typeface="Verdana"/>
              </a:rPr>
              <a:t>vode</a:t>
            </a:r>
            <a:r>
              <a:rPr lang="en-US" sz="3200">
                <a:latin typeface="Verdana"/>
                <a:cs typeface="Verdana"/>
              </a:rPr>
              <a:t> da </a:t>
            </a:r>
            <a:r>
              <a:rPr lang="sr-Latn-RS" sz="3200" err="1">
                <a:latin typeface="Verdana"/>
                <a:cs typeface="Verdana"/>
              </a:rPr>
              <a:t>ž</a:t>
            </a:r>
            <a:r>
              <a:rPr lang="en-US" sz="3200" err="1" smtClean="0">
                <a:latin typeface="Verdana"/>
                <a:cs typeface="Verdana"/>
              </a:rPr>
              <a:t>ivi</a:t>
            </a:r>
            <a:r>
              <a:rPr lang="en-US" sz="3200" smtClean="0">
                <a:latin typeface="Verdana"/>
                <a:cs typeface="Verdana"/>
              </a:rPr>
              <a:t> </a:t>
            </a:r>
            <a:r>
              <a:rPr lang="en-US" sz="3200" err="1">
                <a:latin typeface="Verdana"/>
                <a:cs typeface="Verdana"/>
              </a:rPr>
              <a:t>novi</a:t>
            </a:r>
            <a:r>
              <a:rPr lang="en-US" sz="3200">
                <a:latin typeface="Verdana"/>
                <a:cs typeface="Verdana"/>
              </a:rPr>
              <a:t> </a:t>
            </a:r>
            <a:r>
              <a:rPr lang="sr-Latn-RS" sz="3200" err="1">
                <a:latin typeface="Verdana"/>
                <a:cs typeface="Verdana"/>
              </a:rPr>
              <a:t>ž</a:t>
            </a:r>
            <a:r>
              <a:rPr lang="en-US" sz="3200" err="1" smtClean="0">
                <a:latin typeface="Verdana"/>
                <a:cs typeface="Verdana"/>
              </a:rPr>
              <a:t>ivot</a:t>
            </a:r>
            <a:r>
              <a:rPr lang="en-US" sz="3200" smtClean="0">
                <a:latin typeface="Verdana"/>
                <a:cs typeface="Verdana"/>
              </a:rPr>
              <a:t> </a:t>
            </a:r>
            <a:r>
              <a:rPr lang="en-US" sz="3200" err="1" smtClean="0">
                <a:latin typeface="Verdana"/>
                <a:cs typeface="Verdana"/>
              </a:rPr>
              <a:t>vernosti</a:t>
            </a:r>
            <a:r>
              <a:rPr lang="en-US" sz="3200" smtClean="0">
                <a:latin typeface="Verdana"/>
                <a:cs typeface="Verdana"/>
              </a:rPr>
              <a:t> </a:t>
            </a:r>
            <a:r>
              <a:rPr lang="en-US" sz="3200" err="1">
                <a:latin typeface="Verdana"/>
                <a:cs typeface="Verdana"/>
              </a:rPr>
              <a:t>Bogu</a:t>
            </a:r>
            <a:r>
              <a:rPr lang="en-US" sz="3200">
                <a:latin typeface="Verdana"/>
                <a:cs typeface="Verdana"/>
              </a:rPr>
              <a:t>. </a:t>
            </a:r>
            <a:r>
              <a:rPr lang="en-US" sz="3200">
                <a:solidFill>
                  <a:srgbClr val="FFFF00"/>
                </a:solidFill>
                <a:latin typeface="Verdana"/>
                <a:cs typeface="Verdana"/>
              </a:rPr>
              <a:t>Tri </a:t>
            </a:r>
            <a:r>
              <a:rPr lang="en-US" sz="3200" err="1">
                <a:solidFill>
                  <a:srgbClr val="FFFF00"/>
                </a:solidFill>
                <a:latin typeface="Verdana"/>
                <a:cs typeface="Verdana"/>
              </a:rPr>
              <a:t>velike</a:t>
            </a:r>
            <a:r>
              <a:rPr lang="en-US" sz="3200">
                <a:solidFill>
                  <a:srgbClr val="FFFF00"/>
                </a:solidFill>
                <a:latin typeface="Verdana"/>
                <a:cs typeface="Verdana"/>
              </a:rPr>
              <a:t> </a:t>
            </a:r>
            <a:r>
              <a:rPr lang="en-US" sz="3200" err="1">
                <a:solidFill>
                  <a:srgbClr val="FFFF00"/>
                </a:solidFill>
                <a:latin typeface="Verdana"/>
                <a:cs typeface="Verdana"/>
              </a:rPr>
              <a:t>sile</a:t>
            </a:r>
            <a:r>
              <a:rPr lang="en-US" sz="3200">
                <a:solidFill>
                  <a:srgbClr val="FFFF00"/>
                </a:solidFill>
                <a:latin typeface="Verdana"/>
                <a:cs typeface="Verdana"/>
              </a:rPr>
              <a:t> </a:t>
            </a:r>
            <a:r>
              <a:rPr lang="en-US" sz="3200" err="1">
                <a:solidFill>
                  <a:srgbClr val="FFFF00"/>
                </a:solidFill>
                <a:latin typeface="Verdana"/>
                <a:cs typeface="Verdana"/>
              </a:rPr>
              <a:t>na</a:t>
            </a:r>
            <a:r>
              <a:rPr lang="en-US" sz="3200">
                <a:solidFill>
                  <a:srgbClr val="FFFF00"/>
                </a:solidFill>
                <a:latin typeface="Verdana"/>
                <a:cs typeface="Verdana"/>
              </a:rPr>
              <a:t> </a:t>
            </a:r>
            <a:r>
              <a:rPr lang="en-US" sz="3200" err="1">
                <a:solidFill>
                  <a:srgbClr val="FFFF00"/>
                </a:solidFill>
                <a:latin typeface="Verdana"/>
                <a:cs typeface="Verdana"/>
              </a:rPr>
              <a:t>nebu</a:t>
            </a:r>
            <a:r>
              <a:rPr lang="en-US" sz="3200">
                <a:solidFill>
                  <a:srgbClr val="FFFF00"/>
                </a:solidFill>
                <a:latin typeface="Verdana"/>
                <a:cs typeface="Verdana"/>
              </a:rPr>
              <a:t> </a:t>
            </a:r>
            <a:r>
              <a:rPr lang="en-US" sz="3200" err="1">
                <a:solidFill>
                  <a:srgbClr val="FFFF00"/>
                </a:solidFill>
                <a:latin typeface="Verdana"/>
                <a:cs typeface="Verdana"/>
              </a:rPr>
              <a:t>su</a:t>
            </a:r>
            <a:r>
              <a:rPr lang="en-US" sz="3200">
                <a:solidFill>
                  <a:srgbClr val="FFFF00"/>
                </a:solidFill>
                <a:latin typeface="Verdana"/>
                <a:cs typeface="Verdana"/>
              </a:rPr>
              <a:t> </a:t>
            </a:r>
            <a:r>
              <a:rPr lang="en-US" sz="3200" err="1" smtClean="0">
                <a:solidFill>
                  <a:srgbClr val="FFFF00"/>
                </a:solidFill>
                <a:latin typeface="Verdana"/>
                <a:cs typeface="Verdana"/>
              </a:rPr>
              <a:t>svedoci</a:t>
            </a:r>
            <a:r>
              <a:rPr lang="en-US" sz="3200">
                <a:solidFill>
                  <a:srgbClr val="FFFF00"/>
                </a:solidFill>
                <a:latin typeface="Verdana"/>
                <a:cs typeface="Verdana"/>
              </a:rPr>
              <a:t>.</a:t>
            </a:r>
            <a:r>
              <a:rPr lang="en-US" sz="3200">
                <a:latin typeface="Verdana"/>
                <a:cs typeface="Verdana"/>
              </a:rPr>
              <a:t> Oni </a:t>
            </a:r>
            <a:r>
              <a:rPr lang="en-US" sz="3200" err="1">
                <a:latin typeface="Verdana"/>
                <a:cs typeface="Verdana"/>
              </a:rPr>
              <a:t>su</a:t>
            </a:r>
            <a:r>
              <a:rPr lang="en-US" sz="3200">
                <a:latin typeface="Verdana"/>
                <a:cs typeface="Verdana"/>
              </a:rPr>
              <a:t> </a:t>
            </a:r>
            <a:r>
              <a:rPr lang="en-US" sz="3200" err="1">
                <a:latin typeface="Verdana"/>
                <a:cs typeface="Verdana"/>
              </a:rPr>
              <a:t>nevidljivi</a:t>
            </a:r>
            <a:r>
              <a:rPr lang="en-US" sz="3200">
                <a:latin typeface="Verdana"/>
                <a:cs typeface="Verdana"/>
              </a:rPr>
              <a:t>, </a:t>
            </a:r>
            <a:r>
              <a:rPr lang="en-US" sz="3200" err="1">
                <a:latin typeface="Verdana"/>
                <a:cs typeface="Verdana"/>
              </a:rPr>
              <a:t>ali</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prisutni</a:t>
            </a:r>
            <a:r>
              <a:rPr lang="en-US" sz="3200">
                <a:latin typeface="Verdana"/>
                <a:cs typeface="Verdana"/>
              </a:rPr>
              <a:t>” (Manuscript 57, 1900</a:t>
            </a:r>
            <a:r>
              <a:rPr lang="en-US" sz="3200" smtClean="0">
                <a:latin typeface="Verdana"/>
                <a:cs typeface="Verdana"/>
              </a:rPr>
              <a:t>).</a:t>
            </a:r>
            <a:endParaRPr lang="sr-Latn-RS" sz="3200" smtClean="0">
              <a:latin typeface="Verdana"/>
              <a:cs typeface="Verdana"/>
            </a:endParaRPr>
          </a:p>
          <a:p>
            <a:endParaRPr lang="sr-Latn-RS" sz="3200">
              <a:latin typeface="Verdana"/>
              <a:cs typeface="Verdana"/>
            </a:endParaRPr>
          </a:p>
          <a:p>
            <a:r>
              <a:rPr lang="sr-Latn-RS" sz="3200" smtClean="0">
                <a:latin typeface="Verdana"/>
                <a:cs typeface="Verdana"/>
              </a:rPr>
              <a:t>„</a:t>
            </a:r>
            <a:r>
              <a:rPr lang="en-US" sz="3200" err="1" smtClean="0">
                <a:latin typeface="Verdana"/>
                <a:cs typeface="Verdana"/>
              </a:rPr>
              <a:t>Otac</a:t>
            </a:r>
            <a:r>
              <a:rPr lang="en-US" sz="3200">
                <a:latin typeface="Verdana"/>
                <a:cs typeface="Verdana"/>
              </a:rPr>
              <a:t>, Sin </a:t>
            </a:r>
            <a:r>
              <a:rPr lang="en-US" sz="3200" err="1">
                <a:latin typeface="Verdana"/>
                <a:cs typeface="Verdana"/>
              </a:rPr>
              <a:t>i</a:t>
            </a:r>
            <a:r>
              <a:rPr lang="en-US" sz="3200">
                <a:latin typeface="Verdana"/>
                <a:cs typeface="Verdana"/>
              </a:rPr>
              <a:t> </a:t>
            </a:r>
            <a:r>
              <a:rPr lang="en-US" sz="3200" err="1">
                <a:latin typeface="Verdana"/>
                <a:cs typeface="Verdana"/>
              </a:rPr>
              <a:t>Sveti</a:t>
            </a:r>
            <a:r>
              <a:rPr lang="en-US" sz="3200">
                <a:latin typeface="Verdana"/>
                <a:cs typeface="Verdana"/>
              </a:rPr>
              <a:t> Duh, </a:t>
            </a:r>
            <a:r>
              <a:rPr lang="en-US" sz="3200">
                <a:solidFill>
                  <a:srgbClr val="FFFF00"/>
                </a:solidFill>
                <a:latin typeface="Verdana"/>
                <a:cs typeface="Verdana"/>
              </a:rPr>
              <a:t>tri </a:t>
            </a:r>
            <a:r>
              <a:rPr lang="en-US" sz="3200" err="1">
                <a:solidFill>
                  <a:srgbClr val="FFFF00"/>
                </a:solidFill>
                <a:latin typeface="Verdana"/>
                <a:cs typeface="Verdana"/>
              </a:rPr>
              <a:t>sveta</a:t>
            </a:r>
            <a:r>
              <a:rPr lang="en-US" sz="3200">
                <a:solidFill>
                  <a:srgbClr val="FFFF00"/>
                </a:solidFill>
                <a:latin typeface="Verdana"/>
                <a:cs typeface="Verdana"/>
              </a:rPr>
              <a:t> </a:t>
            </a:r>
            <a:r>
              <a:rPr lang="en-US" sz="3200" err="1">
                <a:solidFill>
                  <a:srgbClr val="FFFF00"/>
                </a:solidFill>
                <a:latin typeface="Verdana"/>
                <a:cs typeface="Verdana"/>
              </a:rPr>
              <a:t>nebeska</a:t>
            </a:r>
            <a:r>
              <a:rPr lang="en-US" sz="3200">
                <a:solidFill>
                  <a:srgbClr val="FFFF00"/>
                </a:solidFill>
                <a:latin typeface="Verdana"/>
                <a:cs typeface="Verdana"/>
              </a:rPr>
              <a:t> </a:t>
            </a:r>
            <a:r>
              <a:rPr lang="en-US" sz="3200" err="1">
                <a:solidFill>
                  <a:srgbClr val="FFFF00"/>
                </a:solidFill>
                <a:latin typeface="Verdana"/>
                <a:cs typeface="Verdana"/>
              </a:rPr>
              <a:t>velikodostojnika</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objavili</a:t>
            </a:r>
            <a:r>
              <a:rPr lang="en-US" sz="3200">
                <a:latin typeface="Verdana"/>
                <a:cs typeface="Verdana"/>
              </a:rPr>
              <a:t> da </a:t>
            </a:r>
            <a:r>
              <a:rPr lang="sr-Latn-RS" sz="3200" err="1" smtClean="0">
                <a:latin typeface="Verdana"/>
                <a:cs typeface="Verdana"/>
              </a:rPr>
              <a:t>ć</a:t>
            </a:r>
            <a:r>
              <a:rPr lang="en-US" sz="3200" smtClean="0">
                <a:latin typeface="Verdana"/>
                <a:cs typeface="Verdana"/>
              </a:rPr>
              <a:t>e </a:t>
            </a:r>
            <a:r>
              <a:rPr lang="en-US" sz="3200" err="1" smtClean="0">
                <a:latin typeface="Verdana"/>
                <a:cs typeface="Verdana"/>
              </a:rPr>
              <a:t>oja</a:t>
            </a:r>
            <a:r>
              <a:rPr lang="sr-Latn-RS" sz="3200" smtClean="0">
                <a:latin typeface="Verdana"/>
                <a:cs typeface="Verdana"/>
              </a:rPr>
              <a:t>č</a:t>
            </a:r>
            <a:r>
              <a:rPr lang="en-US" sz="3200" err="1" smtClean="0">
                <a:latin typeface="Verdana"/>
                <a:cs typeface="Verdana"/>
              </a:rPr>
              <a:t>ati</a:t>
            </a:r>
            <a:r>
              <a:rPr lang="en-US" sz="3200" smtClean="0">
                <a:latin typeface="Verdana"/>
                <a:cs typeface="Verdana"/>
              </a:rPr>
              <a:t> </a:t>
            </a:r>
            <a:r>
              <a:rPr lang="en-US" sz="3200" err="1">
                <a:latin typeface="Verdana"/>
                <a:cs typeface="Verdana"/>
              </a:rPr>
              <a:t>ljude</a:t>
            </a:r>
            <a:r>
              <a:rPr lang="en-US" sz="3200">
                <a:latin typeface="Verdana"/>
                <a:cs typeface="Verdana"/>
              </a:rPr>
              <a:t> da </a:t>
            </a:r>
            <a:r>
              <a:rPr lang="en-US" sz="3200" err="1">
                <a:latin typeface="Verdana"/>
                <a:cs typeface="Verdana"/>
              </a:rPr>
              <a:t>nadvladaju</a:t>
            </a:r>
            <a:r>
              <a:rPr lang="en-US" sz="3200">
                <a:latin typeface="Verdana"/>
                <a:cs typeface="Verdana"/>
              </a:rPr>
              <a:t> </a:t>
            </a:r>
            <a:r>
              <a:rPr lang="en-US" sz="3200" err="1">
                <a:latin typeface="Verdana"/>
                <a:cs typeface="Verdana"/>
              </a:rPr>
              <a:t>sile</a:t>
            </a:r>
            <a:r>
              <a:rPr lang="en-US" sz="3200">
                <a:latin typeface="Verdana"/>
                <a:cs typeface="Verdana"/>
              </a:rPr>
              <a:t> tame” </a:t>
            </a:r>
            <a:r>
              <a:rPr lang="en-US" sz="3200" smtClean="0">
                <a:latin typeface="Verdana"/>
                <a:cs typeface="Verdana"/>
              </a:rPr>
              <a:t>(</a:t>
            </a:r>
            <a:r>
              <a:rPr lang="sr-Latn-RS" sz="3200" smtClean="0">
                <a:latin typeface="Verdana"/>
                <a:cs typeface="Verdana"/>
              </a:rPr>
              <a:t>Rukopis </a:t>
            </a:r>
            <a:r>
              <a:rPr lang="en-US" sz="3200" smtClean="0">
                <a:latin typeface="Verdana"/>
                <a:cs typeface="Verdana"/>
              </a:rPr>
              <a:t>92</a:t>
            </a:r>
            <a:r>
              <a:rPr lang="en-US" sz="3200">
                <a:latin typeface="Verdana"/>
                <a:cs typeface="Verdana"/>
              </a:rPr>
              <a:t>). </a:t>
            </a:r>
          </a:p>
        </p:txBody>
      </p:sp>
    </p:spTree>
    <p:extLst>
      <p:ext uri="{BB962C8B-B14F-4D97-AF65-F5344CB8AC3E}">
        <p14:creationId xmlns:p14="http://schemas.microsoft.com/office/powerpoint/2010/main" val="33587575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6371" y="905122"/>
            <a:ext cx="8948779" cy="5293757"/>
          </a:xfrm>
          <a:prstGeom prst="rect">
            <a:avLst/>
          </a:prstGeom>
          <a:noFill/>
        </p:spPr>
        <p:txBody>
          <a:bodyPr wrap="square" rtlCol="0">
            <a:spAutoFit/>
          </a:bodyPr>
          <a:lstStyle/>
          <a:p>
            <a:r>
              <a:rPr lang="sr-Latn-RS" sz="3100" smtClean="0">
                <a:latin typeface="Verdana"/>
                <a:cs typeface="Verdana"/>
              </a:rPr>
              <a:t>„</a:t>
            </a:r>
            <a:r>
              <a:rPr lang="en-US" sz="3100" smtClean="0">
                <a:latin typeface="Verdana"/>
                <a:cs typeface="Verdana"/>
              </a:rPr>
              <a:t>Ute</a:t>
            </a:r>
            <a:r>
              <a:rPr lang="sr-Latn-RS" sz="3100" smtClean="0">
                <a:latin typeface="Verdana"/>
                <a:cs typeface="Verdana"/>
              </a:rPr>
              <a:t>š</a:t>
            </a:r>
            <a:r>
              <a:rPr lang="en-US" sz="3100" err="1" smtClean="0">
                <a:latin typeface="Verdana"/>
                <a:cs typeface="Verdana"/>
              </a:rPr>
              <a:t>itelj</a:t>
            </a:r>
            <a:r>
              <a:rPr lang="en-US" sz="3100" smtClean="0">
                <a:latin typeface="Verdana"/>
                <a:cs typeface="Verdana"/>
              </a:rPr>
              <a:t> </a:t>
            </a:r>
            <a:r>
              <a:rPr lang="en-US" sz="3100" err="1">
                <a:latin typeface="Verdana"/>
                <a:cs typeface="Verdana"/>
              </a:rPr>
              <a:t>kojeg</a:t>
            </a:r>
            <a:r>
              <a:rPr lang="en-US" sz="3100">
                <a:latin typeface="Verdana"/>
                <a:cs typeface="Verdana"/>
              </a:rPr>
              <a:t> je </a:t>
            </a:r>
            <a:r>
              <a:rPr lang="sr-Latn-RS" sz="3100">
                <a:latin typeface="Verdana"/>
                <a:cs typeface="Verdana"/>
              </a:rPr>
              <a:t>H</a:t>
            </a:r>
            <a:r>
              <a:rPr lang="en-US" sz="3100" err="1" smtClean="0">
                <a:latin typeface="Verdana"/>
                <a:cs typeface="Verdana"/>
              </a:rPr>
              <a:t>rist</a:t>
            </a:r>
            <a:r>
              <a:rPr lang="sr-Latn-RS" sz="3100" smtClean="0">
                <a:latin typeface="Verdana"/>
                <a:cs typeface="Verdana"/>
              </a:rPr>
              <a:t>os</a:t>
            </a:r>
            <a:r>
              <a:rPr lang="en-US" sz="3100" smtClean="0">
                <a:latin typeface="Verdana"/>
                <a:cs typeface="Verdana"/>
              </a:rPr>
              <a:t> </a:t>
            </a:r>
            <a:r>
              <a:rPr lang="en-US" sz="3100" err="1" smtClean="0">
                <a:latin typeface="Verdana"/>
                <a:cs typeface="Verdana"/>
              </a:rPr>
              <a:t>obe</a:t>
            </a:r>
            <a:r>
              <a:rPr lang="sr-Latn-RS" sz="3100" smtClean="0">
                <a:latin typeface="Verdana"/>
                <a:cs typeface="Verdana"/>
              </a:rPr>
              <a:t>ć</a:t>
            </a:r>
            <a:r>
              <a:rPr lang="en-US" sz="3100" err="1" smtClean="0">
                <a:latin typeface="Verdana"/>
                <a:cs typeface="Verdana"/>
              </a:rPr>
              <a:t>ao</a:t>
            </a:r>
            <a:r>
              <a:rPr lang="en-US" sz="3100" smtClean="0">
                <a:latin typeface="Verdana"/>
                <a:cs typeface="Verdana"/>
              </a:rPr>
              <a:t> </a:t>
            </a:r>
            <a:r>
              <a:rPr lang="en-US" sz="3100">
                <a:latin typeface="Verdana"/>
                <a:cs typeface="Verdana"/>
              </a:rPr>
              <a:t>da </a:t>
            </a:r>
            <a:r>
              <a:rPr lang="en-US" sz="3100" err="1" smtClean="0">
                <a:latin typeface="Verdana"/>
                <a:cs typeface="Verdana"/>
              </a:rPr>
              <a:t>po</a:t>
            </a:r>
            <a:r>
              <a:rPr lang="sr-Latn-RS" sz="3100" smtClean="0">
                <a:latin typeface="Verdana"/>
                <a:cs typeface="Verdana"/>
              </a:rPr>
              <a:t>š</a:t>
            </a:r>
            <a:r>
              <a:rPr lang="en-US" sz="3100" err="1" smtClean="0">
                <a:latin typeface="Verdana"/>
                <a:cs typeface="Verdana"/>
              </a:rPr>
              <a:t>alje</a:t>
            </a:r>
            <a:r>
              <a:rPr lang="en-US" sz="3100" smtClean="0">
                <a:latin typeface="Verdana"/>
                <a:cs typeface="Verdana"/>
              </a:rPr>
              <a:t> </a:t>
            </a:r>
            <a:r>
              <a:rPr lang="en-US" sz="3100" err="1" smtClean="0">
                <a:latin typeface="Verdana"/>
                <a:cs typeface="Verdana"/>
              </a:rPr>
              <a:t>posle</a:t>
            </a:r>
            <a:r>
              <a:rPr lang="en-US" sz="3100" smtClean="0">
                <a:latin typeface="Verdana"/>
                <a:cs typeface="Verdana"/>
              </a:rPr>
              <a:t> </a:t>
            </a:r>
            <a:r>
              <a:rPr lang="en-US" sz="3100" err="1" smtClean="0">
                <a:latin typeface="Verdana"/>
                <a:cs typeface="Verdana"/>
              </a:rPr>
              <a:t>svog</a:t>
            </a:r>
            <a:r>
              <a:rPr lang="en-US" sz="3100" smtClean="0">
                <a:latin typeface="Verdana"/>
                <a:cs typeface="Verdana"/>
              </a:rPr>
              <a:t> </a:t>
            </a:r>
            <a:r>
              <a:rPr lang="en-US" sz="3100" err="1">
                <a:latin typeface="Verdana"/>
                <a:cs typeface="Verdana"/>
              </a:rPr>
              <a:t>uznesenja</a:t>
            </a:r>
            <a:r>
              <a:rPr lang="en-US" sz="3100">
                <a:latin typeface="Verdana"/>
                <a:cs typeface="Verdana"/>
              </a:rPr>
              <a:t> </a:t>
            </a:r>
            <a:r>
              <a:rPr lang="en-US" sz="3100" err="1">
                <a:latin typeface="Verdana"/>
                <a:cs typeface="Verdana"/>
              </a:rPr>
              <a:t>na</a:t>
            </a:r>
            <a:r>
              <a:rPr lang="en-US" sz="3100">
                <a:latin typeface="Verdana"/>
                <a:cs typeface="Verdana"/>
              </a:rPr>
              <a:t> </a:t>
            </a:r>
            <a:r>
              <a:rPr lang="en-US" sz="3100" err="1">
                <a:latin typeface="Verdana"/>
                <a:cs typeface="Verdana"/>
              </a:rPr>
              <a:t>nebo</a:t>
            </a:r>
            <a:r>
              <a:rPr lang="en-US" sz="3100">
                <a:latin typeface="Verdana"/>
                <a:cs typeface="Verdana"/>
              </a:rPr>
              <a:t>, je Duh u </a:t>
            </a:r>
            <a:r>
              <a:rPr lang="en-US" sz="3100" err="1">
                <a:latin typeface="Verdana"/>
                <a:cs typeface="Verdana"/>
              </a:rPr>
              <a:t>svoj</a:t>
            </a:r>
            <a:r>
              <a:rPr lang="en-US" sz="3100">
                <a:latin typeface="Verdana"/>
                <a:cs typeface="Verdana"/>
              </a:rPr>
              <a:t> </a:t>
            </a:r>
            <a:r>
              <a:rPr lang="en-US" sz="3100" err="1">
                <a:latin typeface="Verdana"/>
                <a:cs typeface="Verdana"/>
              </a:rPr>
              <a:t>punini</a:t>
            </a:r>
            <a:r>
              <a:rPr lang="en-US" sz="3100">
                <a:latin typeface="Verdana"/>
                <a:cs typeface="Verdana"/>
              </a:rPr>
              <a:t> </a:t>
            </a:r>
            <a:r>
              <a:rPr lang="en-US" sz="3100" smtClean="0">
                <a:latin typeface="Verdana"/>
                <a:cs typeface="Verdana"/>
              </a:rPr>
              <a:t>Bo</a:t>
            </a:r>
            <a:r>
              <a:rPr lang="sr-Latn-RS" sz="3100" smtClean="0">
                <a:latin typeface="Verdana"/>
                <a:cs typeface="Verdana"/>
              </a:rPr>
              <a:t>ž</a:t>
            </a:r>
            <a:r>
              <a:rPr lang="en-US" sz="3100" err="1" smtClean="0">
                <a:latin typeface="Verdana"/>
                <a:cs typeface="Verdana"/>
              </a:rPr>
              <a:t>anstva</a:t>
            </a:r>
            <a:r>
              <a:rPr lang="en-US" sz="3100" smtClean="0">
                <a:latin typeface="Verdana"/>
                <a:cs typeface="Verdana"/>
              </a:rPr>
              <a:t>... </a:t>
            </a:r>
            <a:r>
              <a:rPr lang="en-US" sz="3100">
                <a:solidFill>
                  <a:srgbClr val="FFFF00"/>
                </a:solidFill>
                <a:latin typeface="Verdana"/>
                <a:cs typeface="Verdana"/>
              </a:rPr>
              <a:t>U </a:t>
            </a:r>
            <a:r>
              <a:rPr lang="en-US" sz="3100" err="1">
                <a:solidFill>
                  <a:srgbClr val="FFFF00"/>
                </a:solidFill>
                <a:latin typeface="Verdana"/>
                <a:cs typeface="Verdana"/>
              </a:rPr>
              <a:t>nebeskom</a:t>
            </a:r>
            <a:r>
              <a:rPr lang="en-US" sz="3100">
                <a:solidFill>
                  <a:srgbClr val="FFFF00"/>
                </a:solidFill>
                <a:latin typeface="Verdana"/>
                <a:cs typeface="Verdana"/>
              </a:rPr>
              <a:t> </a:t>
            </a:r>
            <a:r>
              <a:rPr lang="en-US" sz="3100" err="1" smtClean="0">
                <a:solidFill>
                  <a:srgbClr val="FFFF00"/>
                </a:solidFill>
                <a:latin typeface="Verdana"/>
                <a:cs typeface="Verdana"/>
              </a:rPr>
              <a:t>triju</a:t>
            </a:r>
            <a:r>
              <a:rPr lang="en-US" sz="3100" smtClean="0">
                <a:solidFill>
                  <a:srgbClr val="FFFF00"/>
                </a:solidFill>
                <a:latin typeface="Verdana"/>
                <a:cs typeface="Verdana"/>
              </a:rPr>
              <a:t> </a:t>
            </a:r>
            <a:r>
              <a:rPr lang="sr-Latn-RS" sz="3100" smtClean="0">
                <a:solidFill>
                  <a:srgbClr val="FFFF00"/>
                </a:solidFill>
                <a:latin typeface="Verdana"/>
                <a:cs typeface="Verdana"/>
              </a:rPr>
              <a:t>su </a:t>
            </a:r>
            <a:r>
              <a:rPr lang="en-US" sz="3100" smtClean="0">
                <a:solidFill>
                  <a:srgbClr val="FFFF00"/>
                </a:solidFill>
                <a:latin typeface="Verdana"/>
                <a:cs typeface="Verdana"/>
              </a:rPr>
              <a:t>tri Bo</a:t>
            </a:r>
            <a:r>
              <a:rPr lang="sr-Latn-RS" sz="3100" smtClean="0">
                <a:solidFill>
                  <a:srgbClr val="FFFF00"/>
                </a:solidFill>
                <a:latin typeface="Verdana"/>
                <a:cs typeface="Verdana"/>
              </a:rPr>
              <a:t>ž</a:t>
            </a:r>
            <a:r>
              <a:rPr lang="en-US" sz="3100" err="1" smtClean="0">
                <a:solidFill>
                  <a:srgbClr val="FFFF00"/>
                </a:solidFill>
                <a:latin typeface="Verdana"/>
                <a:cs typeface="Verdana"/>
              </a:rPr>
              <a:t>anske</a:t>
            </a:r>
            <a:r>
              <a:rPr lang="en-US" sz="3100" smtClean="0">
                <a:solidFill>
                  <a:srgbClr val="FFFF00"/>
                </a:solidFill>
                <a:latin typeface="Verdana"/>
                <a:cs typeface="Verdana"/>
              </a:rPr>
              <a:t> </a:t>
            </a:r>
            <a:r>
              <a:rPr lang="en-US" sz="3100" err="1">
                <a:solidFill>
                  <a:srgbClr val="FFFF00"/>
                </a:solidFill>
                <a:latin typeface="Verdana"/>
                <a:cs typeface="Verdana"/>
              </a:rPr>
              <a:t>osobe</a:t>
            </a:r>
            <a:r>
              <a:rPr lang="en-US" sz="3100">
                <a:solidFill>
                  <a:srgbClr val="FFFF00"/>
                </a:solidFill>
                <a:latin typeface="Verdana"/>
                <a:cs typeface="Verdana"/>
              </a:rPr>
              <a:t>; u </a:t>
            </a:r>
            <a:r>
              <a:rPr lang="en-US" sz="3100" err="1">
                <a:solidFill>
                  <a:srgbClr val="FFFF00"/>
                </a:solidFill>
                <a:latin typeface="Verdana"/>
                <a:cs typeface="Verdana"/>
              </a:rPr>
              <a:t>ime</a:t>
            </a:r>
            <a:r>
              <a:rPr lang="en-US" sz="3100">
                <a:solidFill>
                  <a:srgbClr val="FFFF00"/>
                </a:solidFill>
                <a:latin typeface="Verdana"/>
                <a:cs typeface="Verdana"/>
              </a:rPr>
              <a:t> </a:t>
            </a:r>
            <a:r>
              <a:rPr lang="en-US" sz="3100" err="1" smtClean="0">
                <a:solidFill>
                  <a:srgbClr val="FFFF00"/>
                </a:solidFill>
                <a:latin typeface="Verdana"/>
                <a:cs typeface="Verdana"/>
              </a:rPr>
              <a:t>ov</a:t>
            </a:r>
            <a:r>
              <a:rPr lang="sr-Latn-RS" sz="3100" smtClean="0">
                <a:solidFill>
                  <a:srgbClr val="FFFF00"/>
                </a:solidFill>
                <a:latin typeface="Verdana"/>
                <a:cs typeface="Verdana"/>
              </a:rPr>
              <a:t>e tri </a:t>
            </a:r>
            <a:r>
              <a:rPr lang="en-US" sz="3100" err="1" smtClean="0">
                <a:solidFill>
                  <a:srgbClr val="FFFF00"/>
                </a:solidFill>
                <a:latin typeface="Verdana"/>
                <a:cs typeface="Verdana"/>
              </a:rPr>
              <a:t>velik</a:t>
            </a:r>
            <a:r>
              <a:rPr lang="sr-Latn-RS" sz="3100" smtClean="0">
                <a:solidFill>
                  <a:srgbClr val="FFFF00"/>
                </a:solidFill>
                <a:latin typeface="Verdana"/>
                <a:cs typeface="Verdana"/>
              </a:rPr>
              <a:t>e</a:t>
            </a:r>
            <a:r>
              <a:rPr lang="en-US" sz="3100" smtClean="0">
                <a:solidFill>
                  <a:srgbClr val="FFFF00"/>
                </a:solidFill>
                <a:latin typeface="Verdana"/>
                <a:cs typeface="Verdana"/>
              </a:rPr>
              <a:t> </a:t>
            </a:r>
            <a:r>
              <a:rPr lang="en-US" sz="3100" err="1" smtClean="0">
                <a:solidFill>
                  <a:srgbClr val="FFFF00"/>
                </a:solidFill>
                <a:latin typeface="Verdana"/>
                <a:cs typeface="Verdana"/>
              </a:rPr>
              <a:t>sil</a:t>
            </a:r>
            <a:r>
              <a:rPr lang="sr-Latn-RS" sz="3100" smtClean="0">
                <a:solidFill>
                  <a:srgbClr val="FFFF00"/>
                </a:solidFill>
                <a:latin typeface="Verdana"/>
                <a:cs typeface="Verdana"/>
              </a:rPr>
              <a:t>e </a:t>
            </a:r>
            <a:r>
              <a:rPr lang="en-US" sz="3100" smtClean="0">
                <a:solidFill>
                  <a:srgbClr val="FFFF00"/>
                </a:solidFill>
                <a:latin typeface="Verdana"/>
                <a:cs typeface="Verdana"/>
              </a:rPr>
              <a:t>–</a:t>
            </a:r>
            <a:r>
              <a:rPr lang="sr-Latn-RS" sz="3100" smtClean="0">
                <a:solidFill>
                  <a:srgbClr val="FFFF00"/>
                </a:solidFill>
                <a:latin typeface="Verdana"/>
                <a:cs typeface="Verdana"/>
              </a:rPr>
              <a:t> </a:t>
            </a:r>
            <a:r>
              <a:rPr lang="en-US" sz="3100" err="1" smtClean="0">
                <a:solidFill>
                  <a:srgbClr val="FFFF00"/>
                </a:solidFill>
                <a:latin typeface="Verdana"/>
                <a:cs typeface="Verdana"/>
              </a:rPr>
              <a:t>Oca</a:t>
            </a:r>
            <a:r>
              <a:rPr lang="en-US" sz="3100">
                <a:solidFill>
                  <a:srgbClr val="FFFF00"/>
                </a:solidFill>
                <a:latin typeface="Verdana"/>
                <a:cs typeface="Verdana"/>
              </a:rPr>
              <a:t>, </a:t>
            </a:r>
            <a:r>
              <a:rPr lang="en-US" sz="3100" err="1">
                <a:solidFill>
                  <a:srgbClr val="FFFF00"/>
                </a:solidFill>
                <a:latin typeface="Verdana"/>
                <a:cs typeface="Verdana"/>
              </a:rPr>
              <a:t>Sina</a:t>
            </a:r>
            <a:r>
              <a:rPr lang="en-US" sz="3100">
                <a:solidFill>
                  <a:srgbClr val="FFFF00"/>
                </a:solidFill>
                <a:latin typeface="Verdana"/>
                <a:cs typeface="Verdana"/>
              </a:rPr>
              <a:t> </a:t>
            </a:r>
            <a:r>
              <a:rPr lang="en-US" sz="3100" err="1">
                <a:solidFill>
                  <a:srgbClr val="FFFF00"/>
                </a:solidFill>
                <a:latin typeface="Verdana"/>
                <a:cs typeface="Verdana"/>
              </a:rPr>
              <a:t>i</a:t>
            </a:r>
            <a:r>
              <a:rPr lang="en-US" sz="3100">
                <a:solidFill>
                  <a:srgbClr val="FFFF00"/>
                </a:solidFill>
                <a:latin typeface="Verdana"/>
                <a:cs typeface="Verdana"/>
              </a:rPr>
              <a:t> </a:t>
            </a:r>
            <a:r>
              <a:rPr lang="en-US" sz="3100" err="1">
                <a:solidFill>
                  <a:srgbClr val="FFFF00"/>
                </a:solidFill>
                <a:latin typeface="Verdana"/>
                <a:cs typeface="Verdana"/>
              </a:rPr>
              <a:t>Svetoga</a:t>
            </a:r>
            <a:r>
              <a:rPr lang="en-US" sz="3100">
                <a:solidFill>
                  <a:srgbClr val="FFFF00"/>
                </a:solidFill>
                <a:latin typeface="Verdana"/>
                <a:cs typeface="Verdana"/>
              </a:rPr>
              <a:t> </a:t>
            </a:r>
            <a:r>
              <a:rPr lang="en-US" sz="3100" err="1" smtClean="0">
                <a:solidFill>
                  <a:srgbClr val="FFFF00"/>
                </a:solidFill>
                <a:latin typeface="Verdana"/>
                <a:cs typeface="Verdana"/>
              </a:rPr>
              <a:t>Duha</a:t>
            </a:r>
            <a:r>
              <a:rPr lang="sr-Latn-RS" sz="3100" smtClean="0">
                <a:solidFill>
                  <a:srgbClr val="FFFF00"/>
                </a:solidFill>
                <a:latin typeface="Verdana"/>
                <a:cs typeface="Verdana"/>
              </a:rPr>
              <a:t> </a:t>
            </a:r>
            <a:r>
              <a:rPr lang="en-US" sz="3100" smtClean="0">
                <a:latin typeface="Verdana"/>
                <a:cs typeface="Verdana"/>
              </a:rPr>
              <a:t>– </a:t>
            </a:r>
            <a:r>
              <a:rPr lang="en-US" sz="3100" err="1" smtClean="0">
                <a:latin typeface="Verdana"/>
                <a:cs typeface="Verdana"/>
              </a:rPr>
              <a:t>kr</a:t>
            </a:r>
            <a:r>
              <a:rPr lang="sr-Latn-RS" sz="3100" smtClean="0">
                <a:latin typeface="Verdana"/>
                <a:cs typeface="Verdana"/>
              </a:rPr>
              <a:t>š</a:t>
            </a:r>
            <a:r>
              <a:rPr lang="en-US" sz="3100" err="1" smtClean="0">
                <a:latin typeface="Verdana"/>
                <a:cs typeface="Verdana"/>
              </a:rPr>
              <a:t>tavaju</a:t>
            </a:r>
            <a:r>
              <a:rPr lang="en-US" sz="3100" smtClean="0">
                <a:latin typeface="Verdana"/>
                <a:cs typeface="Verdana"/>
              </a:rPr>
              <a:t> </a:t>
            </a:r>
            <a:r>
              <a:rPr lang="en-US" sz="3100">
                <a:latin typeface="Verdana"/>
                <a:cs typeface="Verdana"/>
              </a:rPr>
              <a:t>se </a:t>
            </a:r>
            <a:r>
              <a:rPr lang="en-US" sz="3100" err="1">
                <a:latin typeface="Verdana"/>
                <a:cs typeface="Verdana"/>
              </a:rPr>
              <a:t>oni</a:t>
            </a:r>
            <a:r>
              <a:rPr lang="en-US" sz="3100">
                <a:latin typeface="Verdana"/>
                <a:cs typeface="Verdana"/>
              </a:rPr>
              <a:t> </a:t>
            </a:r>
            <a:r>
              <a:rPr lang="en-US" sz="3100" err="1">
                <a:latin typeface="Verdana"/>
                <a:cs typeface="Verdana"/>
              </a:rPr>
              <a:t>koji</a:t>
            </a:r>
            <a:r>
              <a:rPr lang="en-US" sz="3100">
                <a:latin typeface="Verdana"/>
                <a:cs typeface="Verdana"/>
              </a:rPr>
              <a:t> </a:t>
            </a:r>
            <a:r>
              <a:rPr lang="sr-Latn-RS" sz="3100" err="1">
                <a:latin typeface="Verdana"/>
                <a:cs typeface="Verdana"/>
              </a:rPr>
              <a:t>ž</a:t>
            </a:r>
            <a:r>
              <a:rPr lang="en-US" sz="3100" err="1" smtClean="0">
                <a:latin typeface="Verdana"/>
                <a:cs typeface="Verdana"/>
              </a:rPr>
              <a:t>ivom</a:t>
            </a:r>
            <a:r>
              <a:rPr lang="en-US" sz="3100" smtClean="0">
                <a:latin typeface="Verdana"/>
                <a:cs typeface="Verdana"/>
              </a:rPr>
              <a:t> </a:t>
            </a:r>
            <a:r>
              <a:rPr lang="en-US" sz="3100" err="1" smtClean="0">
                <a:latin typeface="Verdana"/>
                <a:cs typeface="Verdana"/>
              </a:rPr>
              <a:t>verom</a:t>
            </a:r>
            <a:r>
              <a:rPr lang="en-US" sz="3100" smtClean="0">
                <a:latin typeface="Verdana"/>
                <a:cs typeface="Verdana"/>
              </a:rPr>
              <a:t> </a:t>
            </a:r>
            <a:r>
              <a:rPr lang="en-US" sz="3100" err="1">
                <a:latin typeface="Verdana"/>
                <a:cs typeface="Verdana"/>
              </a:rPr>
              <a:t>prihvate</a:t>
            </a:r>
            <a:r>
              <a:rPr lang="en-US" sz="3100">
                <a:latin typeface="Verdana"/>
                <a:cs typeface="Verdana"/>
              </a:rPr>
              <a:t> </a:t>
            </a:r>
            <a:r>
              <a:rPr lang="sr-Latn-RS" sz="3100" smtClean="0">
                <a:latin typeface="Verdana"/>
                <a:cs typeface="Verdana"/>
              </a:rPr>
              <a:t>H</a:t>
            </a:r>
            <a:r>
              <a:rPr lang="en-US" sz="3100" err="1" smtClean="0">
                <a:latin typeface="Verdana"/>
                <a:cs typeface="Verdana"/>
              </a:rPr>
              <a:t>rista</a:t>
            </a:r>
            <a:r>
              <a:rPr lang="en-US" sz="3100">
                <a:latin typeface="Verdana"/>
                <a:cs typeface="Verdana"/>
              </a:rPr>
              <a:t>; </a:t>
            </a:r>
            <a:r>
              <a:rPr lang="en-US" sz="3100" err="1">
                <a:latin typeface="Verdana"/>
                <a:cs typeface="Verdana"/>
              </a:rPr>
              <a:t>ove</a:t>
            </a:r>
            <a:r>
              <a:rPr lang="en-US" sz="3100">
                <a:latin typeface="Verdana"/>
                <a:cs typeface="Verdana"/>
              </a:rPr>
              <a:t> </a:t>
            </a:r>
            <a:r>
              <a:rPr lang="en-US" sz="3100" err="1">
                <a:latin typeface="Verdana"/>
                <a:cs typeface="Verdana"/>
              </a:rPr>
              <a:t>će</a:t>
            </a:r>
            <a:r>
              <a:rPr lang="en-US" sz="3100">
                <a:latin typeface="Verdana"/>
                <a:cs typeface="Verdana"/>
              </a:rPr>
              <a:t> </a:t>
            </a:r>
            <a:r>
              <a:rPr lang="en-US" sz="3100">
                <a:solidFill>
                  <a:srgbClr val="FFFF00"/>
                </a:solidFill>
                <a:latin typeface="Verdana"/>
                <a:cs typeface="Verdana"/>
              </a:rPr>
              <a:t>tri </a:t>
            </a:r>
            <a:r>
              <a:rPr lang="en-US" sz="3100" err="1">
                <a:solidFill>
                  <a:srgbClr val="FFFF00"/>
                </a:solidFill>
                <a:latin typeface="Verdana"/>
                <a:cs typeface="Verdana"/>
              </a:rPr>
              <a:t>sile</a:t>
            </a:r>
            <a:r>
              <a:rPr lang="en-US" sz="3100">
                <a:latin typeface="Verdana"/>
                <a:cs typeface="Verdana"/>
              </a:rPr>
              <a:t> </a:t>
            </a:r>
            <a:r>
              <a:rPr lang="en-US" sz="3100" smtClean="0">
                <a:latin typeface="Verdana"/>
                <a:cs typeface="Verdana"/>
              </a:rPr>
              <a:t>s</a:t>
            </a:r>
            <a:r>
              <a:rPr lang="sr-Latn-RS" sz="3100" smtClean="0">
                <a:latin typeface="Verdana"/>
                <a:cs typeface="Verdana"/>
              </a:rPr>
              <a:t>a</a:t>
            </a:r>
            <a:r>
              <a:rPr lang="en-US" sz="3100" err="1" smtClean="0">
                <a:latin typeface="Verdana"/>
                <a:cs typeface="Verdana"/>
              </a:rPr>
              <a:t>ra</a:t>
            </a:r>
            <a:r>
              <a:rPr lang="sr-Latn-RS" sz="3100" smtClean="0">
                <a:latin typeface="Verdana"/>
                <a:cs typeface="Verdana"/>
              </a:rPr>
              <a:t>đ</a:t>
            </a:r>
            <a:r>
              <a:rPr lang="en-US" sz="3100" err="1" smtClean="0">
                <a:latin typeface="Verdana"/>
                <a:cs typeface="Verdana"/>
              </a:rPr>
              <a:t>ivati</a:t>
            </a:r>
            <a:r>
              <a:rPr lang="en-US" sz="3100" smtClean="0">
                <a:latin typeface="Verdana"/>
                <a:cs typeface="Verdana"/>
              </a:rPr>
              <a:t> s</a:t>
            </a:r>
            <a:r>
              <a:rPr lang="sr-Latn-RS" sz="3100" smtClean="0">
                <a:latin typeface="Verdana"/>
                <a:cs typeface="Verdana"/>
              </a:rPr>
              <a:t>a</a:t>
            </a:r>
            <a:r>
              <a:rPr lang="en-US" sz="3100" smtClean="0">
                <a:latin typeface="Verdana"/>
                <a:cs typeface="Verdana"/>
              </a:rPr>
              <a:t> </a:t>
            </a:r>
            <a:r>
              <a:rPr lang="en-US" sz="3100" err="1" smtClean="0">
                <a:latin typeface="Verdana"/>
                <a:cs typeface="Verdana"/>
              </a:rPr>
              <a:t>poslu</a:t>
            </a:r>
            <a:r>
              <a:rPr lang="sr-Latn-RS" sz="3100" smtClean="0">
                <a:latin typeface="Verdana"/>
                <a:cs typeface="Verdana"/>
              </a:rPr>
              <a:t>š</a:t>
            </a:r>
            <a:r>
              <a:rPr lang="en-US" sz="3100" err="1" smtClean="0">
                <a:latin typeface="Verdana"/>
                <a:cs typeface="Verdana"/>
              </a:rPr>
              <a:t>nim</a:t>
            </a:r>
            <a:r>
              <a:rPr lang="en-US" sz="3100" smtClean="0">
                <a:latin typeface="Verdana"/>
                <a:cs typeface="Verdana"/>
              </a:rPr>
              <a:t> </a:t>
            </a:r>
            <a:r>
              <a:rPr lang="en-US" sz="3100" err="1">
                <a:latin typeface="Verdana"/>
                <a:cs typeface="Verdana"/>
              </a:rPr>
              <a:t>podanicima</a:t>
            </a:r>
            <a:r>
              <a:rPr lang="en-US" sz="3100">
                <a:latin typeface="Verdana"/>
                <a:cs typeface="Verdana"/>
              </a:rPr>
              <a:t> </a:t>
            </a:r>
            <a:r>
              <a:rPr lang="en-US" sz="3100" err="1">
                <a:latin typeface="Verdana"/>
                <a:cs typeface="Verdana"/>
              </a:rPr>
              <a:t>Neba</a:t>
            </a:r>
            <a:r>
              <a:rPr lang="en-US" sz="3100">
                <a:latin typeface="Verdana"/>
                <a:cs typeface="Verdana"/>
              </a:rPr>
              <a:t> u </a:t>
            </a:r>
            <a:r>
              <a:rPr lang="en-US" sz="3100" err="1">
                <a:latin typeface="Verdana"/>
                <a:cs typeface="Verdana"/>
              </a:rPr>
              <a:t>njihovim</a:t>
            </a:r>
            <a:r>
              <a:rPr lang="en-US" sz="3100">
                <a:latin typeface="Verdana"/>
                <a:cs typeface="Verdana"/>
              </a:rPr>
              <a:t> </a:t>
            </a:r>
            <a:r>
              <a:rPr lang="en-US" sz="3100" err="1">
                <a:latin typeface="Verdana"/>
                <a:cs typeface="Verdana"/>
              </a:rPr>
              <a:t>naporima</a:t>
            </a:r>
            <a:r>
              <a:rPr lang="en-US" sz="3100">
                <a:latin typeface="Verdana"/>
                <a:cs typeface="Verdana"/>
              </a:rPr>
              <a:t> da </a:t>
            </a:r>
            <a:r>
              <a:rPr lang="sr-Latn-RS" sz="3100" err="1">
                <a:latin typeface="Verdana"/>
                <a:cs typeface="Verdana"/>
              </a:rPr>
              <a:t>ž</a:t>
            </a:r>
            <a:r>
              <a:rPr lang="en-US" sz="3100" err="1" smtClean="0">
                <a:latin typeface="Verdana"/>
                <a:cs typeface="Verdana"/>
              </a:rPr>
              <a:t>ive</a:t>
            </a:r>
            <a:r>
              <a:rPr lang="en-US" sz="3100" smtClean="0">
                <a:latin typeface="Verdana"/>
                <a:cs typeface="Verdana"/>
              </a:rPr>
              <a:t> </a:t>
            </a:r>
            <a:r>
              <a:rPr lang="en-US" sz="3100" err="1">
                <a:latin typeface="Verdana"/>
                <a:cs typeface="Verdana"/>
              </a:rPr>
              <a:t>novim</a:t>
            </a:r>
            <a:r>
              <a:rPr lang="en-US" sz="3100">
                <a:latin typeface="Verdana"/>
                <a:cs typeface="Verdana"/>
              </a:rPr>
              <a:t> </a:t>
            </a:r>
            <a:r>
              <a:rPr lang="sr-Latn-RS" sz="3100" err="1">
                <a:latin typeface="Verdana"/>
                <a:cs typeface="Verdana"/>
              </a:rPr>
              <a:t>ž</a:t>
            </a:r>
            <a:r>
              <a:rPr lang="en-US" sz="3100" err="1" smtClean="0">
                <a:latin typeface="Verdana"/>
                <a:cs typeface="Verdana"/>
              </a:rPr>
              <a:t>ivotom</a:t>
            </a:r>
            <a:r>
              <a:rPr lang="en-US" sz="3100" smtClean="0">
                <a:latin typeface="Verdana"/>
                <a:cs typeface="Verdana"/>
              </a:rPr>
              <a:t> </a:t>
            </a:r>
            <a:r>
              <a:rPr lang="en-US" sz="3100">
                <a:latin typeface="Verdana"/>
                <a:cs typeface="Verdana"/>
              </a:rPr>
              <a:t>u </a:t>
            </a:r>
            <a:r>
              <a:rPr lang="sr-Latn-RS" sz="3100" err="1">
                <a:latin typeface="Verdana"/>
                <a:cs typeface="Verdana"/>
              </a:rPr>
              <a:t>H</a:t>
            </a:r>
            <a:r>
              <a:rPr lang="en-US" sz="3100" err="1" smtClean="0">
                <a:latin typeface="Verdana"/>
                <a:cs typeface="Verdana"/>
              </a:rPr>
              <a:t>ristu</a:t>
            </a:r>
            <a:r>
              <a:rPr lang="en-US" sz="3100">
                <a:latin typeface="Verdana"/>
                <a:cs typeface="Verdana"/>
              </a:rPr>
              <a:t>." </a:t>
            </a:r>
            <a:r>
              <a:rPr lang="en-US" sz="3100" smtClean="0">
                <a:latin typeface="Verdana"/>
                <a:cs typeface="Verdana"/>
              </a:rPr>
              <a:t>(</a:t>
            </a:r>
            <a:r>
              <a:rPr lang="sr-Latn-RS" sz="2800" i="1" smtClean="0">
                <a:latin typeface="Verdana"/>
                <a:cs typeface="Verdana"/>
              </a:rPr>
              <a:t>Posebna svedočanstva</a:t>
            </a:r>
            <a:r>
              <a:rPr lang="en-US" sz="2800" i="1" smtClean="0">
                <a:latin typeface="Verdana"/>
                <a:cs typeface="Verdana"/>
              </a:rPr>
              <a:t>,</a:t>
            </a:r>
            <a:r>
              <a:rPr lang="en-US" sz="2800" smtClean="0">
                <a:latin typeface="Verdana"/>
                <a:cs typeface="Verdana"/>
              </a:rPr>
              <a:t> </a:t>
            </a:r>
            <a:r>
              <a:rPr lang="sr-Latn-RS" sz="2800" smtClean="0">
                <a:latin typeface="Verdana"/>
                <a:cs typeface="Verdana"/>
              </a:rPr>
              <a:t>s</a:t>
            </a:r>
            <a:r>
              <a:rPr lang="en-US" sz="2800" err="1" smtClean="0">
                <a:latin typeface="Verdana"/>
                <a:cs typeface="Verdana"/>
              </a:rPr>
              <a:t>eri</a:t>
            </a:r>
            <a:r>
              <a:rPr lang="sr-Latn-RS" sz="2800" smtClean="0">
                <a:latin typeface="Verdana"/>
                <a:cs typeface="Verdana"/>
              </a:rPr>
              <a:t>ja</a:t>
            </a:r>
            <a:r>
              <a:rPr lang="en-US" sz="2800" smtClean="0">
                <a:latin typeface="Verdana"/>
                <a:cs typeface="Verdana"/>
              </a:rPr>
              <a:t> </a:t>
            </a:r>
            <a:r>
              <a:rPr lang="en-US" sz="2800">
                <a:latin typeface="Verdana"/>
                <a:cs typeface="Verdana"/>
              </a:rPr>
              <a:t>B, </a:t>
            </a:r>
            <a:r>
              <a:rPr lang="sr-Latn-RS" sz="2800" smtClean="0">
                <a:latin typeface="Verdana"/>
                <a:cs typeface="Verdana"/>
              </a:rPr>
              <a:t>br</a:t>
            </a:r>
            <a:r>
              <a:rPr lang="en-US" sz="2800" smtClean="0">
                <a:latin typeface="Verdana"/>
                <a:cs typeface="Verdana"/>
              </a:rPr>
              <a:t>. </a:t>
            </a:r>
            <a:r>
              <a:rPr lang="en-US" sz="2800">
                <a:latin typeface="Verdana"/>
                <a:cs typeface="Verdana"/>
              </a:rPr>
              <a:t>7, </a:t>
            </a:r>
            <a:r>
              <a:rPr lang="sr-Latn-RS" sz="2800" smtClean="0">
                <a:latin typeface="Verdana"/>
                <a:cs typeface="Verdana"/>
              </a:rPr>
              <a:t>str</a:t>
            </a:r>
            <a:r>
              <a:rPr lang="en-US" sz="2800" smtClean="0">
                <a:latin typeface="Verdana"/>
                <a:cs typeface="Verdana"/>
              </a:rPr>
              <a:t>. </a:t>
            </a:r>
            <a:r>
              <a:rPr lang="en-US" sz="2800">
                <a:latin typeface="Verdana"/>
                <a:cs typeface="Verdana"/>
              </a:rPr>
              <a:t>62-63, 1905).</a:t>
            </a:r>
          </a:p>
          <a:p>
            <a:endParaRPr lang="en-US" sz="3100">
              <a:latin typeface="Verdana"/>
              <a:cs typeface="Verdana"/>
            </a:endParaRPr>
          </a:p>
        </p:txBody>
      </p:sp>
    </p:spTree>
    <p:extLst>
      <p:ext uri="{BB962C8B-B14F-4D97-AF65-F5344CB8AC3E}">
        <p14:creationId xmlns:p14="http://schemas.microsoft.com/office/powerpoint/2010/main" val="102104170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286120"/>
            <a:ext cx="8491577" cy="3600986"/>
          </a:xfrm>
          <a:prstGeom prst="rect">
            <a:avLst/>
          </a:prstGeom>
          <a:noFill/>
        </p:spPr>
        <p:txBody>
          <a:bodyPr wrap="square" rtlCol="0">
            <a:spAutoFit/>
          </a:bodyPr>
          <a:lstStyle/>
          <a:p>
            <a:r>
              <a:rPr lang="sr-Latn-RS" sz="3000" smtClean="0">
                <a:latin typeface="Verdana"/>
                <a:cs typeface="Verdana"/>
              </a:rPr>
              <a:t>„</a:t>
            </a:r>
            <a:r>
              <a:rPr lang="en-US" sz="3000" smtClean="0">
                <a:latin typeface="Verdana"/>
                <a:cs typeface="Verdana"/>
              </a:rPr>
              <a:t>Kr</a:t>
            </a:r>
            <a:r>
              <a:rPr lang="sr-Latn-RS" sz="3000" smtClean="0">
                <a:latin typeface="Verdana"/>
                <a:cs typeface="Verdana"/>
              </a:rPr>
              <a:t>š</a:t>
            </a:r>
            <a:r>
              <a:rPr lang="en-US" sz="3000" err="1" smtClean="0">
                <a:latin typeface="Verdana"/>
                <a:cs typeface="Verdana"/>
              </a:rPr>
              <a:t>tenje</a:t>
            </a:r>
            <a:r>
              <a:rPr lang="en-US" sz="3000" smtClean="0">
                <a:latin typeface="Verdana"/>
                <a:cs typeface="Verdana"/>
              </a:rPr>
              <a:t> </a:t>
            </a:r>
            <a:r>
              <a:rPr lang="en-US" sz="3000">
                <a:latin typeface="Verdana"/>
                <a:cs typeface="Verdana"/>
              </a:rPr>
              <a:t>je </a:t>
            </a:r>
            <a:r>
              <a:rPr lang="en-US" sz="3000" err="1" smtClean="0">
                <a:latin typeface="Verdana"/>
                <a:cs typeface="Verdana"/>
              </a:rPr>
              <a:t>najsve</a:t>
            </a:r>
            <a:r>
              <a:rPr lang="sr-Latn-RS" sz="3000" smtClean="0">
                <a:latin typeface="Verdana"/>
                <a:cs typeface="Verdana"/>
              </a:rPr>
              <a:t>č</a:t>
            </a:r>
            <a:r>
              <a:rPr lang="en-US" sz="3000" err="1" smtClean="0">
                <a:latin typeface="Verdana"/>
                <a:cs typeface="Verdana"/>
              </a:rPr>
              <a:t>anija</a:t>
            </a:r>
            <a:r>
              <a:rPr lang="en-US" sz="3000" smtClean="0">
                <a:latin typeface="Verdana"/>
                <a:cs typeface="Verdana"/>
              </a:rPr>
              <a:t> </a:t>
            </a:r>
            <a:r>
              <a:rPr lang="en-US" sz="3000" err="1">
                <a:latin typeface="Verdana"/>
                <a:cs typeface="Verdana"/>
              </a:rPr>
              <a:t>ceremonija</a:t>
            </a:r>
            <a:r>
              <a:rPr lang="en-US" sz="3000">
                <a:latin typeface="Verdana"/>
                <a:cs typeface="Verdana"/>
              </a:rPr>
              <a:t>. </a:t>
            </a:r>
            <a:r>
              <a:rPr lang="en-US" sz="3000" err="1">
                <a:latin typeface="Verdana"/>
                <a:cs typeface="Verdana"/>
              </a:rPr>
              <a:t>Kada</a:t>
            </a:r>
            <a:r>
              <a:rPr lang="en-US" sz="3000">
                <a:latin typeface="Verdana"/>
                <a:cs typeface="Verdana"/>
              </a:rPr>
              <a:t> </a:t>
            </a:r>
            <a:r>
              <a:rPr lang="en-US" sz="3000" err="1">
                <a:latin typeface="Verdana"/>
                <a:cs typeface="Verdana"/>
              </a:rPr>
              <a:t>su</a:t>
            </a:r>
            <a:r>
              <a:rPr lang="en-US" sz="3000">
                <a:latin typeface="Verdana"/>
                <a:cs typeface="Verdana"/>
              </a:rPr>
              <a:t> </a:t>
            </a:r>
            <a:r>
              <a:rPr lang="en-US" sz="3000" err="1">
                <a:latin typeface="Verdana"/>
                <a:cs typeface="Verdana"/>
              </a:rPr>
              <a:t>ljudi</a:t>
            </a:r>
            <a:r>
              <a:rPr lang="en-US" sz="3000">
                <a:latin typeface="Verdana"/>
                <a:cs typeface="Verdana"/>
              </a:rPr>
              <a:t> </a:t>
            </a:r>
            <a:r>
              <a:rPr lang="en-US" sz="3000" err="1">
                <a:latin typeface="Verdana"/>
                <a:cs typeface="Verdana"/>
              </a:rPr>
              <a:t>i</a:t>
            </a:r>
            <a:r>
              <a:rPr lang="en-US" sz="3000">
                <a:latin typeface="Verdana"/>
                <a:cs typeface="Verdana"/>
              </a:rPr>
              <a:t> </a:t>
            </a:r>
            <a:r>
              <a:rPr lang="sr-Latn-RS" sz="3000" err="1">
                <a:latin typeface="Verdana"/>
                <a:cs typeface="Verdana"/>
              </a:rPr>
              <a:t>ž</a:t>
            </a:r>
            <a:r>
              <a:rPr lang="en-US" sz="3000" err="1" smtClean="0">
                <a:latin typeface="Verdana"/>
                <a:cs typeface="Verdana"/>
              </a:rPr>
              <a:t>ene</a:t>
            </a:r>
            <a:r>
              <a:rPr lang="en-US" sz="3000" smtClean="0">
                <a:latin typeface="Verdana"/>
                <a:cs typeface="Verdana"/>
              </a:rPr>
              <a:t>,</a:t>
            </a:r>
            <a:r>
              <a:rPr lang="sr-Latn-RS" sz="3000" smtClean="0">
                <a:latin typeface="Verdana"/>
                <a:cs typeface="Verdana"/>
              </a:rPr>
              <a:t> </a:t>
            </a:r>
            <a:r>
              <a:rPr lang="en-US" sz="3000" err="1" smtClean="0">
                <a:latin typeface="Verdana"/>
                <a:cs typeface="Verdana"/>
              </a:rPr>
              <a:t>koji</a:t>
            </a:r>
            <a:r>
              <a:rPr lang="en-US" sz="3000" smtClean="0">
                <a:latin typeface="Verdana"/>
                <a:cs typeface="Verdana"/>
              </a:rPr>
              <a:t> </a:t>
            </a:r>
            <a:r>
              <a:rPr lang="en-US" sz="3000" err="1">
                <a:latin typeface="Verdana"/>
                <a:cs typeface="Verdana"/>
              </a:rPr>
              <a:t>su</a:t>
            </a:r>
            <a:r>
              <a:rPr lang="en-US" sz="3000">
                <a:latin typeface="Verdana"/>
                <a:cs typeface="Verdana"/>
              </a:rPr>
              <a:t> </a:t>
            </a:r>
            <a:r>
              <a:rPr lang="en-US" sz="3000" err="1">
                <a:latin typeface="Verdana"/>
                <a:cs typeface="Verdana"/>
              </a:rPr>
              <a:t>istinski</a:t>
            </a:r>
            <a:r>
              <a:rPr lang="en-US" sz="3000">
                <a:latin typeface="Verdana"/>
                <a:cs typeface="Verdana"/>
              </a:rPr>
              <a:t> </a:t>
            </a:r>
            <a:r>
              <a:rPr lang="en-US" sz="3000" err="1">
                <a:latin typeface="Verdana"/>
                <a:cs typeface="Verdana"/>
              </a:rPr>
              <a:t>obraćeni</a:t>
            </a:r>
            <a:r>
              <a:rPr lang="en-US" sz="3000" smtClean="0">
                <a:latin typeface="Verdana"/>
                <a:cs typeface="Verdana"/>
              </a:rPr>
              <a:t>,</a:t>
            </a:r>
            <a:r>
              <a:rPr lang="sr-Latn-RS" sz="3000" smtClean="0">
                <a:latin typeface="Verdana"/>
                <a:cs typeface="Verdana"/>
              </a:rPr>
              <a:t> </a:t>
            </a:r>
            <a:r>
              <a:rPr lang="en-US" sz="3000" err="1" smtClean="0">
                <a:latin typeface="Verdana"/>
                <a:cs typeface="Verdana"/>
              </a:rPr>
              <a:t>kr</a:t>
            </a:r>
            <a:r>
              <a:rPr lang="sr-Latn-RS" sz="3000" smtClean="0">
                <a:latin typeface="Verdana"/>
                <a:cs typeface="Verdana"/>
              </a:rPr>
              <a:t>š</a:t>
            </a:r>
            <a:r>
              <a:rPr lang="en-US" sz="3000" err="1" smtClean="0">
                <a:latin typeface="Verdana"/>
                <a:cs typeface="Verdana"/>
              </a:rPr>
              <a:t>teni</a:t>
            </a:r>
            <a:r>
              <a:rPr lang="en-US" sz="3000" smtClean="0">
                <a:latin typeface="Verdana"/>
                <a:cs typeface="Verdana"/>
              </a:rPr>
              <a:t> </a:t>
            </a:r>
            <a:r>
              <a:rPr lang="en-US" sz="3000">
                <a:latin typeface="Verdana"/>
                <a:cs typeface="Verdana"/>
              </a:rPr>
              <a:t>u </a:t>
            </a:r>
            <a:r>
              <a:rPr lang="en-US" sz="3000" err="1">
                <a:latin typeface="Verdana"/>
                <a:cs typeface="Verdana"/>
              </a:rPr>
              <a:t>ime</a:t>
            </a:r>
            <a:r>
              <a:rPr lang="en-US" sz="3000">
                <a:latin typeface="Verdana"/>
                <a:cs typeface="Verdana"/>
              </a:rPr>
              <a:t> </a:t>
            </a:r>
            <a:r>
              <a:rPr lang="en-US" sz="3000" err="1">
                <a:solidFill>
                  <a:srgbClr val="FFFF00"/>
                </a:solidFill>
                <a:latin typeface="Verdana"/>
                <a:cs typeface="Verdana"/>
              </a:rPr>
              <a:t>Oca</a:t>
            </a:r>
            <a:r>
              <a:rPr lang="en-US" sz="3000">
                <a:solidFill>
                  <a:srgbClr val="FFFF00"/>
                </a:solidFill>
                <a:latin typeface="Verdana"/>
                <a:cs typeface="Verdana"/>
              </a:rPr>
              <a:t>, </a:t>
            </a:r>
            <a:r>
              <a:rPr lang="en-US" sz="3000" err="1">
                <a:solidFill>
                  <a:srgbClr val="FFFF00"/>
                </a:solidFill>
                <a:latin typeface="Verdana"/>
                <a:cs typeface="Verdana"/>
              </a:rPr>
              <a:t>Sina</a:t>
            </a:r>
            <a:r>
              <a:rPr lang="en-US" sz="3000">
                <a:solidFill>
                  <a:srgbClr val="FFFF00"/>
                </a:solidFill>
                <a:latin typeface="Verdana"/>
                <a:cs typeface="Verdana"/>
              </a:rPr>
              <a:t> </a:t>
            </a:r>
            <a:r>
              <a:rPr lang="en-US" sz="3000" err="1">
                <a:solidFill>
                  <a:srgbClr val="FFFF00"/>
                </a:solidFill>
                <a:latin typeface="Verdana"/>
                <a:cs typeface="Verdana"/>
              </a:rPr>
              <a:t>i</a:t>
            </a:r>
            <a:r>
              <a:rPr lang="en-US" sz="3000">
                <a:solidFill>
                  <a:srgbClr val="FFFF00"/>
                </a:solidFill>
                <a:latin typeface="Verdana"/>
                <a:cs typeface="Verdana"/>
              </a:rPr>
              <a:t> </a:t>
            </a:r>
            <a:r>
              <a:rPr lang="en-US" sz="3000" err="1">
                <a:solidFill>
                  <a:srgbClr val="FFFF00"/>
                </a:solidFill>
                <a:latin typeface="Verdana"/>
                <a:cs typeface="Verdana"/>
              </a:rPr>
              <a:t>Svetoga</a:t>
            </a:r>
            <a:r>
              <a:rPr lang="en-US" sz="3000">
                <a:solidFill>
                  <a:srgbClr val="FFFF00"/>
                </a:solidFill>
                <a:latin typeface="Verdana"/>
                <a:cs typeface="Verdana"/>
              </a:rPr>
              <a:t> </a:t>
            </a:r>
            <a:r>
              <a:rPr lang="en-US" sz="3000" err="1">
                <a:solidFill>
                  <a:srgbClr val="FFFF00"/>
                </a:solidFill>
                <a:latin typeface="Verdana"/>
                <a:cs typeface="Verdana"/>
              </a:rPr>
              <a:t>Duha</a:t>
            </a:r>
            <a:r>
              <a:rPr lang="en-US" sz="3000">
                <a:solidFill>
                  <a:srgbClr val="FFFF00"/>
                </a:solidFill>
                <a:latin typeface="Verdana"/>
                <a:cs typeface="Verdana"/>
              </a:rPr>
              <a:t>,</a:t>
            </a:r>
            <a:r>
              <a:rPr lang="en-US" sz="3000">
                <a:latin typeface="Verdana"/>
                <a:cs typeface="Verdana"/>
              </a:rPr>
              <a:t> </a:t>
            </a:r>
            <a:r>
              <a:rPr lang="en-US" sz="3000">
                <a:solidFill>
                  <a:srgbClr val="FFFF00"/>
                </a:solidFill>
                <a:latin typeface="Verdana"/>
                <a:cs typeface="Verdana"/>
              </a:rPr>
              <a:t>ta tri </a:t>
            </a:r>
            <a:r>
              <a:rPr lang="en-US" sz="3000" err="1">
                <a:solidFill>
                  <a:srgbClr val="FFFF00"/>
                </a:solidFill>
                <a:latin typeface="Verdana"/>
                <a:cs typeface="Verdana"/>
              </a:rPr>
              <a:t>predstavnika</a:t>
            </a:r>
            <a:r>
              <a:rPr lang="en-US" sz="3000">
                <a:solidFill>
                  <a:srgbClr val="FFFF00"/>
                </a:solidFill>
                <a:latin typeface="Verdana"/>
                <a:cs typeface="Verdana"/>
              </a:rPr>
              <a:t> </a:t>
            </a:r>
            <a:r>
              <a:rPr lang="en-US" sz="3000" err="1">
                <a:solidFill>
                  <a:srgbClr val="FFFF00"/>
                </a:solidFill>
                <a:latin typeface="Verdana"/>
                <a:cs typeface="Verdana"/>
              </a:rPr>
              <a:t>nebeskog</a:t>
            </a:r>
            <a:r>
              <a:rPr lang="en-US" sz="3000">
                <a:solidFill>
                  <a:srgbClr val="FFFF00"/>
                </a:solidFill>
                <a:latin typeface="Verdana"/>
                <a:cs typeface="Verdana"/>
              </a:rPr>
              <a:t> </a:t>
            </a:r>
            <a:r>
              <a:rPr lang="en-US" sz="3000" err="1">
                <a:solidFill>
                  <a:srgbClr val="FFFF00"/>
                </a:solidFill>
                <a:latin typeface="Verdana"/>
                <a:cs typeface="Verdana"/>
              </a:rPr>
              <a:t>autoriteta</a:t>
            </a:r>
            <a:r>
              <a:rPr lang="en-US" sz="3000">
                <a:solidFill>
                  <a:srgbClr val="FFFF00"/>
                </a:solidFill>
                <a:latin typeface="Verdana"/>
                <a:cs typeface="Verdana"/>
              </a:rPr>
              <a:t> </a:t>
            </a:r>
            <a:r>
              <a:rPr lang="en-US" sz="3000">
                <a:latin typeface="Verdana"/>
                <a:cs typeface="Verdana"/>
              </a:rPr>
              <a:t>to </a:t>
            </a:r>
            <a:r>
              <a:rPr lang="en-US" sz="3000" err="1">
                <a:latin typeface="Verdana"/>
                <a:cs typeface="Verdana"/>
              </a:rPr>
              <a:t>posmatraju</a:t>
            </a:r>
            <a:r>
              <a:rPr lang="en-US" sz="3000">
                <a:latin typeface="Verdana"/>
                <a:cs typeface="Verdana"/>
              </a:rPr>
              <a:t> </a:t>
            </a:r>
            <a:r>
              <a:rPr lang="en-US" sz="3000" err="1">
                <a:latin typeface="Verdana"/>
                <a:cs typeface="Verdana"/>
              </a:rPr>
              <a:t>i</a:t>
            </a:r>
            <a:r>
              <a:rPr lang="en-US" sz="3000">
                <a:latin typeface="Verdana"/>
                <a:cs typeface="Verdana"/>
              </a:rPr>
              <a:t> </a:t>
            </a:r>
            <a:r>
              <a:rPr lang="en-US" sz="3000" err="1">
                <a:latin typeface="Verdana"/>
                <a:cs typeface="Verdana"/>
              </a:rPr>
              <a:t>prihvataju</a:t>
            </a:r>
            <a:r>
              <a:rPr lang="en-US" sz="3000">
                <a:latin typeface="Verdana"/>
                <a:cs typeface="Verdana"/>
              </a:rPr>
              <a:t> </a:t>
            </a:r>
            <a:r>
              <a:rPr lang="en-US" sz="3000" err="1" smtClean="0">
                <a:latin typeface="Verdana"/>
                <a:cs typeface="Verdana"/>
              </a:rPr>
              <a:t>zavete</a:t>
            </a:r>
            <a:r>
              <a:rPr lang="en-US" sz="3000" smtClean="0">
                <a:latin typeface="Verdana"/>
                <a:cs typeface="Verdana"/>
              </a:rPr>
              <a:t> </a:t>
            </a:r>
            <a:r>
              <a:rPr lang="en-US" sz="3000" err="1">
                <a:latin typeface="Verdana"/>
                <a:cs typeface="Verdana"/>
              </a:rPr>
              <a:t>ljudskih</a:t>
            </a:r>
            <a:r>
              <a:rPr lang="en-US" sz="3000">
                <a:latin typeface="Verdana"/>
                <a:cs typeface="Verdana"/>
              </a:rPr>
              <a:t> </a:t>
            </a:r>
            <a:r>
              <a:rPr lang="en-US" sz="3000" smtClean="0">
                <a:latin typeface="Verdana"/>
                <a:cs typeface="Verdana"/>
              </a:rPr>
              <a:t>s</a:t>
            </a:r>
            <a:r>
              <a:rPr lang="sr-Latn-RS" sz="3000" smtClean="0">
                <a:latin typeface="Verdana"/>
                <a:cs typeface="Verdana"/>
              </a:rPr>
              <a:t>l</a:t>
            </a:r>
            <a:r>
              <a:rPr lang="en-US" sz="3000" err="1" smtClean="0">
                <a:latin typeface="Verdana"/>
                <a:cs typeface="Verdana"/>
              </a:rPr>
              <a:t>edbenika</a:t>
            </a:r>
            <a:r>
              <a:rPr lang="en-US" sz="3000" smtClean="0">
                <a:latin typeface="Verdana"/>
                <a:cs typeface="Verdana"/>
              </a:rPr>
              <a:t> </a:t>
            </a:r>
            <a:r>
              <a:rPr lang="en-US" sz="3000">
                <a:latin typeface="Verdana"/>
                <a:cs typeface="Verdana"/>
              </a:rPr>
              <a:t>da od </a:t>
            </a:r>
            <a:r>
              <a:rPr lang="sr-Latn-RS" sz="3000" err="1">
                <a:latin typeface="Verdana"/>
                <a:cs typeface="Verdana"/>
              </a:rPr>
              <a:t>t</a:t>
            </a:r>
            <a:r>
              <a:rPr lang="en-US" sz="3000" err="1" smtClean="0">
                <a:latin typeface="Verdana"/>
                <a:cs typeface="Verdana"/>
              </a:rPr>
              <a:t>ada</a:t>
            </a:r>
            <a:r>
              <a:rPr lang="en-US" sz="3000" smtClean="0">
                <a:latin typeface="Verdana"/>
                <a:cs typeface="Verdana"/>
              </a:rPr>
              <a:t> </a:t>
            </a:r>
            <a:r>
              <a:rPr lang="en-US" sz="3000" err="1">
                <a:latin typeface="Verdana"/>
                <a:cs typeface="Verdana"/>
              </a:rPr>
              <a:t>hodaju</a:t>
            </a:r>
            <a:r>
              <a:rPr lang="en-US" sz="3000">
                <a:latin typeface="Verdana"/>
                <a:cs typeface="Verdana"/>
              </a:rPr>
              <a:t> u </a:t>
            </a:r>
            <a:r>
              <a:rPr lang="en-US" sz="3000" err="1">
                <a:latin typeface="Verdana"/>
                <a:cs typeface="Verdana"/>
              </a:rPr>
              <a:t>novom</a:t>
            </a:r>
            <a:r>
              <a:rPr lang="en-US" sz="3000">
                <a:latin typeface="Verdana"/>
                <a:cs typeface="Verdana"/>
              </a:rPr>
              <a:t> </a:t>
            </a:r>
            <a:r>
              <a:rPr lang="sr-Latn-RS" sz="3000" err="1">
                <a:latin typeface="Verdana"/>
                <a:cs typeface="Verdana"/>
              </a:rPr>
              <a:t>ž</a:t>
            </a:r>
            <a:r>
              <a:rPr lang="en-US" sz="3000" err="1" smtClean="0">
                <a:latin typeface="Verdana"/>
                <a:cs typeface="Verdana"/>
              </a:rPr>
              <a:t>ivotu</a:t>
            </a:r>
            <a:r>
              <a:rPr lang="en-US" sz="3000">
                <a:latin typeface="Verdana"/>
                <a:cs typeface="Verdana"/>
              </a:rPr>
              <a:t>” (</a:t>
            </a:r>
            <a:r>
              <a:rPr lang="en-US" sz="3000" smtClean="0">
                <a:latin typeface="Verdana"/>
                <a:cs typeface="Verdana"/>
              </a:rPr>
              <a:t>6</a:t>
            </a:r>
            <a:r>
              <a:rPr lang="sr-Latn-RS" sz="3000" smtClean="0">
                <a:latin typeface="Verdana"/>
                <a:cs typeface="Verdana"/>
              </a:rPr>
              <a:t> </a:t>
            </a:r>
            <a:r>
              <a:rPr lang="sr-Latn-RS" sz="3000" i="1" smtClean="0">
                <a:latin typeface="Verdana"/>
                <a:cs typeface="Verdana"/>
              </a:rPr>
              <a:t>Rukopisi </a:t>
            </a:r>
            <a:r>
              <a:rPr lang="en-US" sz="3000" smtClean="0">
                <a:latin typeface="Verdana"/>
                <a:cs typeface="Verdana"/>
              </a:rPr>
              <a:t>29.3</a:t>
            </a:r>
            <a:r>
              <a:rPr lang="en-US" sz="3000">
                <a:latin typeface="Verdana"/>
                <a:cs typeface="Verdana"/>
              </a:rPr>
              <a:t>).</a:t>
            </a:r>
            <a:endParaRPr lang="en-US" sz="3000"/>
          </a:p>
          <a:p>
            <a:pPr>
              <a:lnSpc>
                <a:spcPct val="60000"/>
              </a:lnSpc>
            </a:pPr>
            <a:r>
              <a:rPr lang="en-US" sz="3000"/>
              <a:t>  </a:t>
            </a:r>
          </a:p>
        </p:txBody>
      </p:sp>
    </p:spTree>
    <p:extLst>
      <p:ext uri="{BB962C8B-B14F-4D97-AF65-F5344CB8AC3E}">
        <p14:creationId xmlns:p14="http://schemas.microsoft.com/office/powerpoint/2010/main" val="37191027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821931"/>
            <a:ext cx="8355949" cy="2400657"/>
          </a:xfrm>
          <a:prstGeom prst="rect">
            <a:avLst/>
          </a:prstGeom>
          <a:noFill/>
        </p:spPr>
        <p:txBody>
          <a:bodyPr wrap="square" rtlCol="0">
            <a:spAutoFit/>
          </a:bodyPr>
          <a:lstStyle/>
          <a:p>
            <a:r>
              <a:rPr lang="sr-Latn-RS" sz="3000" smtClean="0">
                <a:latin typeface="Verdana"/>
                <a:cs typeface="Verdana"/>
              </a:rPr>
              <a:t>„</a:t>
            </a:r>
            <a:r>
              <a:rPr lang="sr-Latn-RS" sz="3000">
                <a:latin typeface="Verdana"/>
                <a:cs typeface="Verdana"/>
              </a:rPr>
              <a:t>Č</a:t>
            </a:r>
            <a:r>
              <a:rPr lang="en-US" sz="3000" smtClean="0">
                <a:latin typeface="Verdana"/>
                <a:cs typeface="Verdana"/>
              </a:rPr>
              <a:t>in </a:t>
            </a:r>
            <a:r>
              <a:rPr lang="en-US" sz="3000" err="1" smtClean="0">
                <a:latin typeface="Verdana"/>
                <a:cs typeface="Verdana"/>
              </a:rPr>
              <a:t>kr</a:t>
            </a:r>
            <a:r>
              <a:rPr lang="sr-Latn-RS" sz="3000" smtClean="0">
                <a:latin typeface="Verdana"/>
                <a:cs typeface="Verdana"/>
              </a:rPr>
              <a:t>š</a:t>
            </a:r>
            <a:r>
              <a:rPr lang="en-US" sz="3000" err="1" smtClean="0">
                <a:latin typeface="Verdana"/>
                <a:cs typeface="Verdana"/>
              </a:rPr>
              <a:t>tenja</a:t>
            </a:r>
            <a:r>
              <a:rPr lang="en-US" sz="3000" smtClean="0">
                <a:latin typeface="Verdana"/>
                <a:cs typeface="Verdana"/>
              </a:rPr>
              <a:t> </a:t>
            </a:r>
            <a:r>
              <a:rPr lang="en-US" sz="3000">
                <a:latin typeface="Verdana"/>
                <a:cs typeface="Verdana"/>
              </a:rPr>
              <a:t>se </a:t>
            </a:r>
            <a:r>
              <a:rPr lang="en-US" sz="3000" err="1">
                <a:latin typeface="Verdana"/>
                <a:cs typeface="Verdana"/>
              </a:rPr>
              <a:t>obavlja</a:t>
            </a:r>
            <a:r>
              <a:rPr lang="en-US" sz="3000">
                <a:latin typeface="Verdana"/>
                <a:cs typeface="Verdana"/>
              </a:rPr>
              <a:t> u </a:t>
            </a:r>
            <a:r>
              <a:rPr lang="en-US" sz="3000" err="1">
                <a:latin typeface="Verdana"/>
                <a:cs typeface="Verdana"/>
              </a:rPr>
              <a:t>ime</a:t>
            </a:r>
            <a:r>
              <a:rPr lang="en-US" sz="3000">
                <a:latin typeface="Verdana"/>
                <a:cs typeface="Verdana"/>
              </a:rPr>
              <a:t> </a:t>
            </a:r>
            <a:r>
              <a:rPr lang="en-US" sz="3000" err="1">
                <a:solidFill>
                  <a:srgbClr val="FFFF00"/>
                </a:solidFill>
                <a:latin typeface="Verdana"/>
                <a:cs typeface="Verdana"/>
              </a:rPr>
              <a:t>Oca</a:t>
            </a:r>
            <a:r>
              <a:rPr lang="en-US" sz="3000">
                <a:solidFill>
                  <a:srgbClr val="FFFF00"/>
                </a:solidFill>
                <a:latin typeface="Verdana"/>
                <a:cs typeface="Verdana"/>
              </a:rPr>
              <a:t>, </a:t>
            </a:r>
            <a:r>
              <a:rPr lang="en-US" sz="3000" err="1">
                <a:solidFill>
                  <a:srgbClr val="FFFF00"/>
                </a:solidFill>
                <a:latin typeface="Verdana"/>
                <a:cs typeface="Verdana"/>
              </a:rPr>
              <a:t>Sina</a:t>
            </a:r>
            <a:r>
              <a:rPr lang="en-US" sz="3000">
                <a:solidFill>
                  <a:srgbClr val="FFFF00"/>
                </a:solidFill>
                <a:latin typeface="Verdana"/>
                <a:cs typeface="Verdana"/>
              </a:rPr>
              <a:t> </a:t>
            </a:r>
            <a:r>
              <a:rPr lang="en-US" sz="3000" err="1">
                <a:solidFill>
                  <a:srgbClr val="FFFF00"/>
                </a:solidFill>
                <a:latin typeface="Verdana"/>
                <a:cs typeface="Verdana"/>
              </a:rPr>
              <a:t>i</a:t>
            </a:r>
            <a:r>
              <a:rPr lang="en-US" sz="3000">
                <a:solidFill>
                  <a:srgbClr val="FFFF00"/>
                </a:solidFill>
                <a:latin typeface="Verdana"/>
                <a:cs typeface="Verdana"/>
              </a:rPr>
              <a:t> </a:t>
            </a:r>
            <a:r>
              <a:rPr lang="en-US" sz="3000" err="1">
                <a:solidFill>
                  <a:srgbClr val="FFFF00"/>
                </a:solidFill>
                <a:latin typeface="Verdana"/>
                <a:cs typeface="Verdana"/>
              </a:rPr>
              <a:t>Svetoga</a:t>
            </a:r>
            <a:r>
              <a:rPr lang="en-US" sz="3000">
                <a:solidFill>
                  <a:srgbClr val="FFFF00"/>
                </a:solidFill>
                <a:latin typeface="Verdana"/>
                <a:cs typeface="Verdana"/>
              </a:rPr>
              <a:t> </a:t>
            </a:r>
            <a:r>
              <a:rPr lang="en-US" sz="3000" err="1">
                <a:solidFill>
                  <a:srgbClr val="FFFF00"/>
                </a:solidFill>
                <a:latin typeface="Verdana"/>
                <a:cs typeface="Verdana"/>
              </a:rPr>
              <a:t>Duha</a:t>
            </a:r>
            <a:r>
              <a:rPr lang="en-US" sz="3000">
                <a:solidFill>
                  <a:srgbClr val="FFFF00"/>
                </a:solidFill>
                <a:latin typeface="Verdana"/>
                <a:cs typeface="Verdana"/>
              </a:rPr>
              <a:t>. Ove tri </a:t>
            </a:r>
            <a:r>
              <a:rPr lang="en-US" sz="3000" err="1">
                <a:solidFill>
                  <a:srgbClr val="FFFF00"/>
                </a:solidFill>
                <a:latin typeface="Verdana"/>
                <a:cs typeface="Verdana"/>
              </a:rPr>
              <a:t>velike</a:t>
            </a:r>
            <a:r>
              <a:rPr lang="en-US" sz="3000">
                <a:solidFill>
                  <a:srgbClr val="FFFF00"/>
                </a:solidFill>
                <a:latin typeface="Verdana"/>
                <a:cs typeface="Verdana"/>
              </a:rPr>
              <a:t> </a:t>
            </a:r>
            <a:r>
              <a:rPr lang="en-US" sz="3000" err="1">
                <a:solidFill>
                  <a:srgbClr val="FFFF00"/>
                </a:solidFill>
                <a:latin typeface="Verdana"/>
                <a:cs typeface="Verdana"/>
              </a:rPr>
              <a:t>sile</a:t>
            </a:r>
            <a:r>
              <a:rPr lang="en-US" sz="3000">
                <a:solidFill>
                  <a:srgbClr val="FFFF00"/>
                </a:solidFill>
                <a:latin typeface="Verdana"/>
                <a:cs typeface="Verdana"/>
              </a:rPr>
              <a:t> </a:t>
            </a:r>
            <a:r>
              <a:rPr lang="en-US" sz="3000" err="1">
                <a:solidFill>
                  <a:srgbClr val="FFFF00"/>
                </a:solidFill>
                <a:latin typeface="Verdana"/>
                <a:cs typeface="Verdana"/>
              </a:rPr>
              <a:t>neba</a:t>
            </a:r>
            <a:r>
              <a:rPr lang="en-US" sz="3000">
                <a:solidFill>
                  <a:srgbClr val="FFFF00"/>
                </a:solidFill>
                <a:latin typeface="Verdana"/>
                <a:cs typeface="Verdana"/>
              </a:rPr>
              <a:t> </a:t>
            </a:r>
            <a:r>
              <a:rPr lang="en-US" sz="3000">
                <a:latin typeface="Verdana"/>
                <a:cs typeface="Verdana"/>
              </a:rPr>
              <a:t>se </a:t>
            </a:r>
            <a:r>
              <a:rPr lang="en-US" sz="3000" err="1" smtClean="0">
                <a:latin typeface="Verdana"/>
                <a:cs typeface="Verdana"/>
              </a:rPr>
              <a:t>zavetuju</a:t>
            </a:r>
            <a:r>
              <a:rPr lang="en-US" sz="3000" smtClean="0">
                <a:latin typeface="Verdana"/>
                <a:cs typeface="Verdana"/>
              </a:rPr>
              <a:t> </a:t>
            </a:r>
            <a:r>
              <a:rPr lang="en-US" sz="3000">
                <a:latin typeface="Verdana"/>
                <a:cs typeface="Verdana"/>
              </a:rPr>
              <a:t>da </a:t>
            </a:r>
            <a:r>
              <a:rPr lang="en-US" sz="3000" err="1">
                <a:latin typeface="Verdana"/>
                <a:cs typeface="Verdana"/>
              </a:rPr>
              <a:t>budu</a:t>
            </a:r>
            <a:r>
              <a:rPr lang="en-US" sz="3000">
                <a:latin typeface="Verdana"/>
                <a:cs typeface="Verdana"/>
              </a:rPr>
              <a:t> </a:t>
            </a:r>
            <a:r>
              <a:rPr lang="en-US" sz="3000" err="1">
                <a:latin typeface="Verdana"/>
                <a:cs typeface="Verdana"/>
              </a:rPr>
              <a:t>efikasnost</a:t>
            </a:r>
            <a:r>
              <a:rPr lang="en-US" sz="3000">
                <a:latin typeface="Verdana"/>
                <a:cs typeface="Verdana"/>
              </a:rPr>
              <a:t> </a:t>
            </a:r>
            <a:r>
              <a:rPr lang="en-US" sz="3000" err="1">
                <a:latin typeface="Verdana"/>
                <a:cs typeface="Verdana"/>
              </a:rPr>
              <a:t>svima</a:t>
            </a:r>
            <a:r>
              <a:rPr lang="en-US" sz="3000">
                <a:latin typeface="Verdana"/>
                <a:cs typeface="Verdana"/>
              </a:rPr>
              <a:t> </a:t>
            </a:r>
            <a:r>
              <a:rPr lang="en-US" sz="3000" err="1">
                <a:latin typeface="Verdana"/>
                <a:cs typeface="Verdana"/>
              </a:rPr>
              <a:t>onima</a:t>
            </a:r>
            <a:r>
              <a:rPr lang="en-US" sz="3000">
                <a:latin typeface="Verdana"/>
                <a:cs typeface="Verdana"/>
              </a:rPr>
              <a:t> </a:t>
            </a:r>
            <a:r>
              <a:rPr lang="en-US" sz="3000" err="1">
                <a:latin typeface="Verdana"/>
                <a:cs typeface="Verdana"/>
              </a:rPr>
              <a:t>koji</a:t>
            </a:r>
            <a:r>
              <a:rPr lang="en-US" sz="3000">
                <a:latin typeface="Verdana"/>
                <a:cs typeface="Verdana"/>
              </a:rPr>
              <a:t> se </a:t>
            </a:r>
            <a:r>
              <a:rPr lang="en-US" sz="3000" err="1">
                <a:latin typeface="Verdana"/>
                <a:cs typeface="Verdana"/>
              </a:rPr>
              <a:t>pokore</a:t>
            </a:r>
            <a:r>
              <a:rPr lang="en-US" sz="3000">
                <a:latin typeface="Verdana"/>
                <a:cs typeface="Verdana"/>
              </a:rPr>
              <a:t> </a:t>
            </a:r>
            <a:r>
              <a:rPr lang="en-US" sz="3000" err="1">
                <a:latin typeface="Verdana"/>
                <a:cs typeface="Verdana"/>
              </a:rPr>
              <a:t>ovoj</a:t>
            </a:r>
            <a:r>
              <a:rPr lang="en-US" sz="3000">
                <a:latin typeface="Verdana"/>
                <a:cs typeface="Verdana"/>
              </a:rPr>
              <a:t> </a:t>
            </a:r>
            <a:r>
              <a:rPr lang="sr-Latn-RS" sz="3000" smtClean="0">
                <a:latin typeface="Verdana"/>
                <a:cs typeface="Verdana"/>
              </a:rPr>
              <a:t>na</a:t>
            </a:r>
            <a:r>
              <a:rPr lang="en-US" sz="3000" err="1" smtClean="0">
                <a:latin typeface="Verdana"/>
                <a:cs typeface="Verdana"/>
              </a:rPr>
              <a:t>redbi</a:t>
            </a:r>
            <a:r>
              <a:rPr lang="en-US" sz="3000" smtClean="0">
                <a:latin typeface="Verdana"/>
                <a:cs typeface="Verdana"/>
              </a:rPr>
              <a:t> </a:t>
            </a:r>
            <a:r>
              <a:rPr lang="en-US" sz="3000" err="1">
                <a:latin typeface="Verdana"/>
                <a:cs typeface="Verdana"/>
              </a:rPr>
              <a:t>i</a:t>
            </a:r>
            <a:r>
              <a:rPr lang="en-US" sz="3000">
                <a:latin typeface="Verdana"/>
                <a:cs typeface="Verdana"/>
              </a:rPr>
              <a:t> </a:t>
            </a:r>
            <a:r>
              <a:rPr lang="en-US" sz="3000" err="1">
                <a:latin typeface="Verdana"/>
                <a:cs typeface="Verdana"/>
              </a:rPr>
              <a:t>koji</a:t>
            </a:r>
            <a:r>
              <a:rPr lang="en-US" sz="3000">
                <a:latin typeface="Verdana"/>
                <a:cs typeface="Verdana"/>
              </a:rPr>
              <a:t> se </a:t>
            </a:r>
            <a:r>
              <a:rPr lang="en-US" sz="3000" err="1" smtClean="0">
                <a:latin typeface="Verdana"/>
                <a:cs typeface="Verdana"/>
              </a:rPr>
              <a:t>verno</a:t>
            </a:r>
            <a:r>
              <a:rPr lang="en-US" sz="3000" smtClean="0">
                <a:latin typeface="Verdana"/>
                <a:cs typeface="Verdana"/>
              </a:rPr>
              <a:t> </a:t>
            </a:r>
            <a:r>
              <a:rPr lang="en-US" sz="3000" err="1" smtClean="0">
                <a:latin typeface="Verdana"/>
                <a:cs typeface="Verdana"/>
              </a:rPr>
              <a:t>dr</a:t>
            </a:r>
            <a:r>
              <a:rPr lang="sr-Latn-RS" sz="3000" smtClean="0">
                <a:latin typeface="Verdana"/>
                <a:cs typeface="Verdana"/>
              </a:rPr>
              <a:t>ž</a:t>
            </a:r>
            <a:r>
              <a:rPr lang="en-US" sz="3000" smtClean="0">
                <a:latin typeface="Verdana"/>
                <a:cs typeface="Verdana"/>
              </a:rPr>
              <a:t>e u</a:t>
            </a:r>
            <a:r>
              <a:rPr lang="sr-Latn-RS" sz="3000" smtClean="0">
                <a:latin typeface="Verdana"/>
                <a:cs typeface="Verdana"/>
              </a:rPr>
              <a:t>č</a:t>
            </a:r>
            <a:r>
              <a:rPr lang="en-US" sz="3000" err="1" smtClean="0">
                <a:latin typeface="Verdana"/>
                <a:cs typeface="Verdana"/>
              </a:rPr>
              <a:t>injenog</a:t>
            </a:r>
            <a:r>
              <a:rPr lang="en-US" sz="3000" smtClean="0">
                <a:latin typeface="Verdana"/>
                <a:cs typeface="Verdana"/>
              </a:rPr>
              <a:t> </a:t>
            </a:r>
            <a:r>
              <a:rPr lang="en-US" sz="3000" err="1" smtClean="0">
                <a:latin typeface="Verdana"/>
                <a:cs typeface="Verdana"/>
              </a:rPr>
              <a:t>zaveta</a:t>
            </a:r>
            <a:r>
              <a:rPr lang="en-US" sz="3000">
                <a:latin typeface="Verdana"/>
                <a:cs typeface="Verdana"/>
              </a:rPr>
              <a:t>” (6 </a:t>
            </a:r>
            <a:r>
              <a:rPr lang="sr-Latn-RS" sz="3000" i="1" smtClean="0">
                <a:latin typeface="Verdana"/>
                <a:cs typeface="Verdana"/>
              </a:rPr>
              <a:t>Rukopisi</a:t>
            </a:r>
            <a:r>
              <a:rPr lang="en-US" sz="3000" smtClean="0">
                <a:latin typeface="Verdana"/>
                <a:cs typeface="Verdana"/>
              </a:rPr>
              <a:t>, </a:t>
            </a:r>
            <a:r>
              <a:rPr lang="en-US" sz="3000">
                <a:latin typeface="Verdana"/>
                <a:cs typeface="Verdana"/>
              </a:rPr>
              <a:t>27).</a:t>
            </a:r>
          </a:p>
        </p:txBody>
      </p:sp>
    </p:spTree>
    <p:extLst>
      <p:ext uri="{BB962C8B-B14F-4D97-AF65-F5344CB8AC3E}">
        <p14:creationId xmlns:p14="http://schemas.microsoft.com/office/powerpoint/2010/main" val="3994564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544" y="1540026"/>
            <a:ext cx="10127411" cy="3046988"/>
          </a:xfrm>
          <a:prstGeom prst="rect">
            <a:avLst/>
          </a:prstGeom>
          <a:noFill/>
        </p:spPr>
        <p:txBody>
          <a:bodyPr wrap="square" rtlCol="0">
            <a:spAutoFit/>
          </a:bodyPr>
          <a:lstStyle/>
          <a:p>
            <a:r>
              <a:rPr lang="en-US" sz="3200" err="1">
                <a:latin typeface="Verdana"/>
                <a:cs typeface="Verdana"/>
              </a:rPr>
              <a:t>Naglasak</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monotei</a:t>
            </a:r>
            <a:r>
              <a:rPr lang="sr-Latn-RS" sz="3200" smtClean="0">
                <a:latin typeface="Verdana"/>
                <a:cs typeface="Verdana"/>
              </a:rPr>
              <a:t>za</a:t>
            </a:r>
            <a:r>
              <a:rPr lang="en-US" sz="3200" smtClean="0">
                <a:latin typeface="Verdana"/>
                <a:cs typeface="Verdana"/>
              </a:rPr>
              <a:t>m </a:t>
            </a:r>
            <a:r>
              <a:rPr lang="en-US" sz="3200">
                <a:latin typeface="Verdana"/>
                <a:cs typeface="Verdana"/>
              </a:rPr>
              <a:t>je </a:t>
            </a:r>
            <a:r>
              <a:rPr lang="en-US" sz="3200" err="1">
                <a:latin typeface="Verdana"/>
                <a:cs typeface="Verdana"/>
              </a:rPr>
              <a:t>glavni</a:t>
            </a:r>
            <a:r>
              <a:rPr lang="en-US" sz="3200">
                <a:latin typeface="Verdana"/>
                <a:cs typeface="Verdana"/>
              </a:rPr>
              <a:t> </a:t>
            </a:r>
            <a:r>
              <a:rPr lang="en-US" sz="3200" err="1">
                <a:latin typeface="Verdana"/>
                <a:cs typeface="Verdana"/>
              </a:rPr>
              <a:t>razlog</a:t>
            </a:r>
            <a:r>
              <a:rPr lang="en-US" sz="3200">
                <a:latin typeface="Verdana"/>
                <a:cs typeface="Verdana"/>
              </a:rPr>
              <a:t> </a:t>
            </a:r>
            <a:r>
              <a:rPr lang="en-US" sz="3200" err="1" smtClean="0">
                <a:latin typeface="Verdana"/>
                <a:cs typeface="Verdana"/>
              </a:rPr>
              <a:t>za</a:t>
            </a:r>
            <a:r>
              <a:rPr lang="sr-Latn-RS" sz="3200" smtClean="0">
                <a:latin typeface="Verdana"/>
                <a:cs typeface="Verdana"/>
              </a:rPr>
              <a:t>š</a:t>
            </a:r>
            <a:r>
              <a:rPr lang="en-US" sz="3200" smtClean="0">
                <a:latin typeface="Verdana"/>
                <a:cs typeface="Verdana"/>
              </a:rPr>
              <a:t>to </a:t>
            </a:r>
            <a:r>
              <a:rPr lang="en-US" sz="3200" err="1">
                <a:latin typeface="Verdana"/>
                <a:cs typeface="Verdana"/>
              </a:rPr>
              <a:t>koncept</a:t>
            </a:r>
            <a:r>
              <a:rPr lang="en-US" sz="3200">
                <a:latin typeface="Verdana"/>
                <a:cs typeface="Verdana"/>
              </a:rPr>
              <a:t> </a:t>
            </a:r>
            <a:r>
              <a:rPr lang="sr-Latn-RS" sz="3200" err="1" smtClean="0">
                <a:latin typeface="Verdana"/>
                <a:cs typeface="Verdana"/>
              </a:rPr>
              <a:t>t</a:t>
            </a:r>
            <a:r>
              <a:rPr lang="en-US" sz="3200" err="1" smtClean="0">
                <a:latin typeface="Verdana"/>
                <a:cs typeface="Verdana"/>
              </a:rPr>
              <a:t>rojed</a:t>
            </a:r>
            <a:r>
              <a:rPr lang="sr-Latn-RS" sz="3200" smtClean="0">
                <a:latin typeface="Verdana"/>
                <a:cs typeface="Verdana"/>
              </a:rPr>
              <a:t>i</a:t>
            </a:r>
            <a:r>
              <a:rPr lang="en-US" sz="3200" err="1" smtClean="0">
                <a:latin typeface="Verdana"/>
                <a:cs typeface="Verdana"/>
              </a:rPr>
              <a:t>nog</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nije</a:t>
            </a:r>
            <a:r>
              <a:rPr lang="en-US" sz="3200">
                <a:latin typeface="Verdana"/>
                <a:cs typeface="Verdana"/>
              </a:rPr>
              <a:t> </a:t>
            </a:r>
            <a:r>
              <a:rPr lang="sr-Latn-RS" sz="3200" smtClean="0">
                <a:latin typeface="Verdana"/>
                <a:cs typeface="Verdana"/>
              </a:rPr>
              <a:t>definisan</a:t>
            </a:r>
            <a:r>
              <a:rPr lang="en-US" sz="3200" smtClean="0">
                <a:latin typeface="Verdana"/>
                <a:cs typeface="Verdana"/>
              </a:rPr>
              <a:t> </a:t>
            </a:r>
            <a:r>
              <a:rPr lang="en-US" sz="3200">
                <a:latin typeface="Verdana"/>
                <a:cs typeface="Verdana"/>
              </a:rPr>
              <a:t>u </a:t>
            </a:r>
            <a:r>
              <a:rPr lang="en-US" sz="3200" err="1">
                <a:latin typeface="Verdana"/>
                <a:cs typeface="Verdana"/>
              </a:rPr>
              <a:t>Starom</a:t>
            </a:r>
            <a:r>
              <a:rPr lang="en-US" sz="3200">
                <a:latin typeface="Verdana"/>
                <a:cs typeface="Verdana"/>
              </a:rPr>
              <a:t> </a:t>
            </a:r>
            <a:r>
              <a:rPr lang="en-US" sz="3200" err="1" smtClean="0">
                <a:latin typeface="Verdana"/>
                <a:cs typeface="Verdana"/>
              </a:rPr>
              <a:t>Zavetu</a:t>
            </a:r>
            <a:r>
              <a:rPr lang="en-US" sz="3200" smtClean="0">
                <a:latin typeface="Verdana"/>
                <a:cs typeface="Verdana"/>
              </a:rPr>
              <a:t> </a:t>
            </a:r>
            <a:r>
              <a:rPr lang="en-US" sz="3200">
                <a:latin typeface="Verdana"/>
                <a:cs typeface="Verdana"/>
              </a:rPr>
              <a:t>– </a:t>
            </a:r>
            <a:r>
              <a:rPr lang="en-US" sz="3200" u="sng" smtClean="0">
                <a:latin typeface="Verdana"/>
                <a:cs typeface="Verdana"/>
              </a:rPr>
              <a:t>5</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4:35</a:t>
            </a:r>
            <a:r>
              <a:rPr lang="en-US" sz="3200">
                <a:latin typeface="Verdana"/>
                <a:cs typeface="Verdana"/>
              </a:rPr>
              <a:t>.</a:t>
            </a:r>
          </a:p>
          <a:p>
            <a:endParaRPr lang="en-US" sz="3200">
              <a:latin typeface="Verdana"/>
              <a:cs typeface="Verdana"/>
            </a:endParaRPr>
          </a:p>
          <a:p>
            <a:r>
              <a:rPr lang="en-US" sz="3200" smtClean="0">
                <a:latin typeface="Verdana"/>
                <a:cs typeface="Verdana"/>
              </a:rPr>
              <a:t>Me</a:t>
            </a:r>
            <a:r>
              <a:rPr lang="sr-Latn-RS" sz="3200" smtClean="0">
                <a:latin typeface="Verdana"/>
                <a:cs typeface="Verdana"/>
              </a:rPr>
              <a:t>đ</a:t>
            </a:r>
            <a:r>
              <a:rPr lang="en-US" sz="3200" err="1" smtClean="0">
                <a:latin typeface="Verdana"/>
                <a:cs typeface="Verdana"/>
              </a:rPr>
              <a:t>utim</a:t>
            </a:r>
            <a:r>
              <a:rPr lang="en-US" sz="3200">
                <a:latin typeface="Verdana"/>
                <a:cs typeface="Verdana"/>
              </a:rPr>
              <a:t>, </a:t>
            </a:r>
            <a:r>
              <a:rPr lang="en-US" sz="3200" err="1">
                <a:latin typeface="Verdana"/>
                <a:cs typeface="Verdana"/>
              </a:rPr>
              <a:t>pojedini</a:t>
            </a:r>
            <a:r>
              <a:rPr lang="en-US" sz="3200">
                <a:latin typeface="Verdana"/>
                <a:cs typeface="Verdana"/>
              </a:rPr>
              <a:t> </a:t>
            </a:r>
            <a:r>
              <a:rPr lang="en-US" sz="3200" err="1">
                <a:latin typeface="Verdana"/>
                <a:cs typeface="Verdana"/>
              </a:rPr>
              <a:t>tekstovi</a:t>
            </a:r>
            <a:r>
              <a:rPr lang="en-US" sz="3200">
                <a:latin typeface="Verdana"/>
                <a:cs typeface="Verdana"/>
              </a:rPr>
              <a:t> u </a:t>
            </a:r>
            <a:r>
              <a:rPr lang="en-US" sz="3200" err="1">
                <a:latin typeface="Verdana"/>
                <a:cs typeface="Verdana"/>
              </a:rPr>
              <a:t>Starom</a:t>
            </a:r>
            <a:r>
              <a:rPr lang="en-US" sz="3200">
                <a:latin typeface="Verdana"/>
                <a:cs typeface="Verdana"/>
              </a:rPr>
              <a:t> </a:t>
            </a:r>
            <a:r>
              <a:rPr lang="en-US" sz="3200" err="1" smtClean="0">
                <a:latin typeface="Verdana"/>
                <a:cs typeface="Verdana"/>
              </a:rPr>
              <a:t>Zavetu</a:t>
            </a:r>
            <a:r>
              <a:rPr lang="en-US" sz="3200" smtClean="0">
                <a:latin typeface="Verdana"/>
                <a:cs typeface="Verdana"/>
              </a:rPr>
              <a:t> </a:t>
            </a:r>
            <a:r>
              <a:rPr lang="en-US" sz="3200" err="1">
                <a:latin typeface="Verdana"/>
                <a:cs typeface="Verdana"/>
              </a:rPr>
              <a:t>jasno</a:t>
            </a:r>
            <a:r>
              <a:rPr lang="en-US" sz="3200">
                <a:latin typeface="Verdana"/>
                <a:cs typeface="Verdana"/>
              </a:rPr>
              <a:t> </a:t>
            </a:r>
            <a:r>
              <a:rPr lang="en-US" sz="3200" err="1">
                <a:latin typeface="Verdana"/>
                <a:cs typeface="Verdana"/>
              </a:rPr>
              <a:t>ukazuju</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inu</a:t>
            </a:r>
            <a:r>
              <a:rPr lang="en-US" sz="3200" smtClean="0">
                <a:latin typeface="Verdana"/>
                <a:cs typeface="Verdana"/>
              </a:rPr>
              <a:t> </a:t>
            </a:r>
            <a:r>
              <a:rPr lang="en-US" sz="3200" err="1">
                <a:latin typeface="Verdana"/>
                <a:cs typeface="Verdana"/>
              </a:rPr>
              <a:t>osoba</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p>
        </p:txBody>
      </p:sp>
    </p:spTree>
    <p:extLst>
      <p:ext uri="{BB962C8B-B14F-4D97-AF65-F5344CB8AC3E}">
        <p14:creationId xmlns:p14="http://schemas.microsoft.com/office/powerpoint/2010/main" val="61398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7314" y="1590185"/>
            <a:ext cx="10567359" cy="3099310"/>
          </a:xfrm>
          <a:prstGeom prst="rect">
            <a:avLst/>
          </a:prstGeom>
          <a:noFill/>
        </p:spPr>
        <p:txBody>
          <a:bodyPr wrap="square" rtlCol="0">
            <a:spAutoFit/>
          </a:bodyPr>
          <a:lstStyle/>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1:1</a:t>
            </a:r>
          </a:p>
          <a:p>
            <a:endParaRPr lang="en-US" sz="3200">
              <a:latin typeface="Verdana"/>
              <a:cs typeface="Verdana"/>
            </a:endParaRPr>
          </a:p>
          <a:p>
            <a:r>
              <a:rPr lang="en-US" sz="3200" b="1">
                <a:solidFill>
                  <a:srgbClr val="FFFF00"/>
                </a:solidFill>
                <a:effectLst>
                  <a:outerShdw blurRad="38100" dist="38100" dir="2700000" algn="tl">
                    <a:srgbClr val="000000">
                      <a:alpha val="43137"/>
                    </a:srgbClr>
                  </a:outerShdw>
                </a:effectLst>
              </a:rPr>
              <a:t> </a:t>
            </a:r>
            <a:r>
              <a:rPr lang="he-IL" sz="3200" b="1">
                <a:solidFill>
                  <a:srgbClr val="FFFF00"/>
                </a:solidFill>
                <a:effectLst>
                  <a:outerShdw blurRad="38100" dist="38100" dir="2700000" algn="tl">
                    <a:srgbClr val="000000">
                      <a:alpha val="43137"/>
                    </a:srgbClr>
                  </a:outerShdw>
                </a:effectLst>
              </a:rPr>
              <a:t>בְרֵאשִׁית</a:t>
            </a:r>
            <a:r>
              <a:rPr lang="en-US" sz="3200" b="1">
                <a:solidFill>
                  <a:srgbClr val="FFFF00"/>
                </a:solidFill>
              </a:rPr>
              <a:t> </a:t>
            </a:r>
            <a:r>
              <a:rPr lang="he-IL" sz="3200" b="1">
                <a:solidFill>
                  <a:srgbClr val="FFFF00"/>
                </a:solidFill>
                <a:effectLst>
                  <a:outerShdw blurRad="38100" dist="38100" dir="2700000" algn="tl">
                    <a:srgbClr val="000000">
                      <a:alpha val="43137"/>
                    </a:srgbClr>
                  </a:outerShdw>
                </a:effectLst>
              </a:rPr>
              <a:t>בָרָא</a:t>
            </a:r>
            <a:r>
              <a:rPr lang="en-US" sz="3200" b="1">
                <a:solidFill>
                  <a:srgbClr val="FFFF00"/>
                </a:solidFill>
                <a:effectLst>
                  <a:outerShdw blurRad="38100" dist="38100" dir="2700000" algn="tl">
                    <a:srgbClr val="000000">
                      <a:alpha val="43137"/>
                    </a:srgbClr>
                  </a:outerShdw>
                </a:effectLst>
              </a:rPr>
              <a:t> </a:t>
            </a:r>
            <a:r>
              <a:rPr lang="he-IL" sz="3200" b="1">
                <a:solidFill>
                  <a:srgbClr val="FFFF00"/>
                </a:solidFill>
              </a:rPr>
              <a:t>אלהִים</a:t>
            </a:r>
            <a:r>
              <a:rPr lang="en-US" sz="3200" b="1">
                <a:solidFill>
                  <a:srgbClr val="FFFF00"/>
                </a:solidFill>
                <a:effectLst>
                  <a:outerShdw blurRad="38100" dist="38100" dir="2700000" algn="tl">
                    <a:srgbClr val="000000">
                      <a:alpha val="43137"/>
                    </a:srgbClr>
                  </a:outerShdw>
                </a:effectLst>
              </a:rPr>
              <a:t> </a:t>
            </a:r>
            <a:r>
              <a:rPr lang="he-IL" sz="3200" b="1">
                <a:effectLst>
                  <a:outerShdw blurRad="38100" dist="38100" dir="2700000" algn="tl">
                    <a:srgbClr val="000000">
                      <a:alpha val="43137"/>
                    </a:srgbClr>
                  </a:outerShdw>
                </a:effectLst>
              </a:rPr>
              <a:t>אֵת</a:t>
            </a:r>
            <a:r>
              <a:rPr lang="en-US" sz="3200" b="1">
                <a:effectLst>
                  <a:outerShdw blurRad="38100" dist="38100" dir="2700000" algn="tl">
                    <a:srgbClr val="000000">
                      <a:alpha val="43137"/>
                    </a:srgbClr>
                  </a:outerShdw>
                </a:effectLst>
              </a:rPr>
              <a:t> </a:t>
            </a:r>
            <a:r>
              <a:rPr lang="he-IL" sz="3200" b="1">
                <a:effectLst>
                  <a:outerShdw blurRad="38100" dist="38100" dir="2700000" algn="tl">
                    <a:srgbClr val="000000">
                      <a:alpha val="43137"/>
                    </a:srgbClr>
                  </a:outerShdw>
                </a:effectLst>
              </a:rPr>
              <a:t>הַשָׁמַיִם</a:t>
            </a:r>
            <a:r>
              <a:rPr lang="en-US" sz="3200" b="1">
                <a:effectLst>
                  <a:outerShdw blurRad="38100" dist="38100" dir="2700000" algn="tl">
                    <a:srgbClr val="000000">
                      <a:alpha val="43137"/>
                    </a:srgbClr>
                  </a:outerShdw>
                </a:effectLst>
              </a:rPr>
              <a:t> </a:t>
            </a:r>
            <a:r>
              <a:rPr lang="he-IL" sz="3200" b="1">
                <a:effectLst>
                  <a:outerShdw blurRad="38100" dist="38100" dir="2700000" algn="tl">
                    <a:srgbClr val="000000">
                      <a:alpha val="43137"/>
                    </a:srgbClr>
                  </a:outerShdw>
                </a:effectLst>
              </a:rPr>
              <a:t>וְאֵת</a:t>
            </a:r>
            <a:r>
              <a:rPr lang="en-US" sz="3200" b="1">
                <a:effectLst>
                  <a:outerShdw blurRad="38100" dist="38100" dir="2700000" algn="tl">
                    <a:srgbClr val="000000">
                      <a:alpha val="43137"/>
                    </a:srgbClr>
                  </a:outerShdw>
                </a:effectLst>
              </a:rPr>
              <a:t> </a:t>
            </a:r>
            <a:r>
              <a:rPr lang="he-IL" sz="3200" b="1">
                <a:effectLst>
                  <a:outerShdw blurRad="38100" dist="38100" dir="2700000" algn="tl">
                    <a:srgbClr val="000000">
                      <a:alpha val="43137"/>
                    </a:srgbClr>
                  </a:outerShdw>
                </a:effectLst>
              </a:rPr>
              <a:t>הָאָרֶץ</a:t>
            </a:r>
            <a:endParaRPr lang="en-US" sz="3200" b="1">
              <a:effectLst>
                <a:outerShdw blurRad="38100" dist="38100" dir="2700000" algn="tl">
                  <a:srgbClr val="000000">
                    <a:alpha val="43137"/>
                  </a:srgbClr>
                </a:outerShdw>
              </a:effectLst>
            </a:endParaRPr>
          </a:p>
          <a:p>
            <a:endParaRPr lang="en-US" sz="3200">
              <a:latin typeface="Verdana"/>
              <a:cs typeface="Verdana"/>
            </a:endParaRPr>
          </a:p>
          <a:p>
            <a:r>
              <a:rPr lang="sr-Latn-RS" sz="2900" smtClean="0">
                <a:latin typeface="Verdana"/>
                <a:cs typeface="Verdana"/>
              </a:rPr>
              <a:t>„</a:t>
            </a:r>
            <a:r>
              <a:rPr lang="en-US" sz="2900" smtClean="0">
                <a:latin typeface="Verdana"/>
                <a:cs typeface="Verdana"/>
              </a:rPr>
              <a:t>U </a:t>
            </a:r>
            <a:r>
              <a:rPr lang="en-US" sz="2900" err="1" smtClean="0">
                <a:latin typeface="Verdana"/>
                <a:cs typeface="Verdana"/>
              </a:rPr>
              <a:t>po</a:t>
            </a:r>
            <a:r>
              <a:rPr lang="sr-Latn-RS" sz="2900" smtClean="0">
                <a:latin typeface="Verdana"/>
                <a:cs typeface="Verdana"/>
              </a:rPr>
              <a:t>č</a:t>
            </a:r>
            <a:r>
              <a:rPr lang="en-US" sz="2900" err="1" smtClean="0">
                <a:latin typeface="Verdana"/>
                <a:cs typeface="Verdana"/>
              </a:rPr>
              <a:t>etku</a:t>
            </a:r>
            <a:r>
              <a:rPr lang="en-US" sz="2900" smtClean="0">
                <a:latin typeface="Verdana"/>
                <a:cs typeface="Verdana"/>
              </a:rPr>
              <a:t> </a:t>
            </a:r>
            <a:r>
              <a:rPr lang="sr-Latn-RS" sz="2900" smtClean="0">
                <a:latin typeface="Verdana"/>
                <a:cs typeface="Verdana"/>
              </a:rPr>
              <a:t>stvori </a:t>
            </a:r>
            <a:r>
              <a:rPr lang="en-US" sz="2900" smtClean="0">
                <a:latin typeface="Verdana"/>
                <a:cs typeface="Verdana"/>
              </a:rPr>
              <a:t>Bog </a:t>
            </a:r>
            <a:r>
              <a:rPr lang="en-US" sz="2900" err="1" smtClean="0">
                <a:latin typeface="Verdana"/>
                <a:cs typeface="Verdana"/>
              </a:rPr>
              <a:t>nebo</a:t>
            </a:r>
            <a:r>
              <a:rPr lang="en-US" sz="2900" smtClean="0">
                <a:latin typeface="Verdana"/>
                <a:cs typeface="Verdana"/>
              </a:rPr>
              <a:t> </a:t>
            </a:r>
            <a:r>
              <a:rPr lang="en-US" sz="2900" err="1">
                <a:latin typeface="Verdana"/>
                <a:cs typeface="Verdana"/>
              </a:rPr>
              <a:t>i</a:t>
            </a:r>
            <a:r>
              <a:rPr lang="en-US" sz="2900">
                <a:latin typeface="Verdana"/>
                <a:cs typeface="Verdana"/>
              </a:rPr>
              <a:t> </a:t>
            </a:r>
            <a:r>
              <a:rPr lang="en-US" sz="2900" err="1">
                <a:latin typeface="Verdana"/>
                <a:cs typeface="Verdana"/>
              </a:rPr>
              <a:t>zemlju</a:t>
            </a:r>
            <a:r>
              <a:rPr lang="en-US" sz="2900" smtClean="0">
                <a:latin typeface="Verdana"/>
                <a:cs typeface="Verdana"/>
              </a:rPr>
              <a:t>.</a:t>
            </a:r>
            <a:r>
              <a:rPr lang="sr-Latn-RS" sz="2900" smtClean="0">
                <a:latin typeface="Verdana"/>
                <a:cs typeface="Verdana"/>
              </a:rPr>
              <a:t>“</a:t>
            </a:r>
            <a:endParaRPr lang="en-US" sz="2900">
              <a:latin typeface="Verdana"/>
              <a:cs typeface="Verdana"/>
            </a:endParaRPr>
          </a:p>
          <a:p>
            <a:pPr>
              <a:lnSpc>
                <a:spcPct val="120000"/>
              </a:lnSpc>
            </a:pPr>
            <a:r>
              <a:rPr lang="en-US" sz="3200">
                <a:latin typeface="Verdana"/>
                <a:cs typeface="Verdana"/>
              </a:rPr>
              <a:t> </a:t>
            </a:r>
          </a:p>
        </p:txBody>
      </p:sp>
    </p:spTree>
    <p:extLst>
      <p:ext uri="{BB962C8B-B14F-4D97-AF65-F5344CB8AC3E}">
        <p14:creationId xmlns:p14="http://schemas.microsoft.com/office/powerpoint/2010/main" val="853718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9290" y="1169090"/>
            <a:ext cx="10222303" cy="4031873"/>
          </a:xfrm>
          <a:prstGeom prst="rect">
            <a:avLst/>
          </a:prstGeom>
          <a:noFill/>
        </p:spPr>
        <p:txBody>
          <a:bodyPr wrap="square" rtlCol="0">
            <a:spAutoFit/>
          </a:bodyPr>
          <a:lstStyle/>
          <a:p>
            <a:r>
              <a:rPr lang="sr-Latn-RS" sz="3200">
                <a:latin typeface="Verdana"/>
                <a:cs typeface="Verdana"/>
              </a:rPr>
              <a:t>J</a:t>
            </a:r>
            <a:r>
              <a:rPr lang="en-US" sz="3200" smtClean="0">
                <a:latin typeface="Verdana"/>
                <a:cs typeface="Verdana"/>
              </a:rPr>
              <a:t>e</a:t>
            </a:r>
            <a:r>
              <a:rPr lang="sr-Latn-RS" sz="3200" smtClean="0">
                <a:latin typeface="Verdana"/>
                <a:cs typeface="Verdana"/>
              </a:rPr>
              <a:t>v</a:t>
            </a:r>
            <a:r>
              <a:rPr lang="en-US" sz="3200" err="1" smtClean="0">
                <a:latin typeface="Verdana"/>
                <a:cs typeface="Verdana"/>
              </a:rPr>
              <a:t>rejska</a:t>
            </a:r>
            <a:r>
              <a:rPr lang="en-US" sz="3200" smtClean="0">
                <a:latin typeface="Verdana"/>
                <a:cs typeface="Verdana"/>
              </a:rPr>
              <a:t> re</a:t>
            </a:r>
            <a:r>
              <a:rPr lang="sr-Latn-RS" sz="3200" smtClean="0">
                <a:latin typeface="Verdana"/>
                <a:cs typeface="Verdana"/>
              </a:rPr>
              <a:t>č</a:t>
            </a:r>
            <a:r>
              <a:rPr lang="en-US" sz="3200" smtClean="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Boga</a:t>
            </a:r>
            <a:r>
              <a:rPr lang="en-US" sz="3200">
                <a:latin typeface="Verdana"/>
                <a:cs typeface="Verdana"/>
              </a:rPr>
              <a:t> </a:t>
            </a:r>
            <a:r>
              <a:rPr lang="en-US" sz="3200" i="1">
                <a:solidFill>
                  <a:srgbClr val="FFFF00"/>
                </a:solidFill>
                <a:latin typeface="Verdana"/>
                <a:cs typeface="Verdana"/>
              </a:rPr>
              <a:t>Elohim</a:t>
            </a:r>
            <a:r>
              <a:rPr lang="en-US" sz="3200" i="1">
                <a:latin typeface="Verdana"/>
                <a:cs typeface="Verdana"/>
              </a:rPr>
              <a:t> </a:t>
            </a:r>
            <a:r>
              <a:rPr lang="en-US" sz="3200">
                <a:latin typeface="Verdana"/>
                <a:cs typeface="Verdana"/>
              </a:rPr>
              <a:t>(</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a:latin typeface="Verdana"/>
                <a:cs typeface="Verdana"/>
              </a:rPr>
              <a:t>od </a:t>
            </a:r>
            <a:r>
              <a:rPr lang="en-US" sz="3200" i="1">
                <a:solidFill>
                  <a:srgbClr val="FFFF00"/>
                </a:solidFill>
                <a:latin typeface="Verdana"/>
                <a:cs typeface="Verdana"/>
              </a:rPr>
              <a:t>El</a:t>
            </a:r>
            <a:r>
              <a:rPr lang="en-US" sz="3200">
                <a:latin typeface="Verdana"/>
                <a:cs typeface="Verdana"/>
              </a:rPr>
              <a:t>) </a:t>
            </a:r>
            <a:r>
              <a:rPr lang="en-US" sz="3200" err="1" smtClean="0">
                <a:latin typeface="Verdana"/>
                <a:cs typeface="Verdana"/>
              </a:rPr>
              <a:t>izra</a:t>
            </a:r>
            <a:r>
              <a:rPr lang="sr-Latn-RS" sz="3200" smtClean="0">
                <a:latin typeface="Verdana"/>
                <a:cs typeface="Verdana"/>
              </a:rPr>
              <a:t>ž</a:t>
            </a:r>
            <a:r>
              <a:rPr lang="en-US" sz="3200" smtClean="0">
                <a:latin typeface="Verdana"/>
                <a:cs typeface="Verdana"/>
              </a:rPr>
              <a:t>ava </a:t>
            </a:r>
            <a:r>
              <a:rPr lang="sr-Latn-RS" sz="3200" err="1">
                <a:latin typeface="Verdana"/>
                <a:cs typeface="Verdana"/>
              </a:rPr>
              <a:t>k</a:t>
            </a:r>
            <a:r>
              <a:rPr lang="en-US" sz="3200" err="1" smtClean="0">
                <a:latin typeface="Verdana"/>
                <a:cs typeface="Verdana"/>
              </a:rPr>
              <a:t>oncept</a:t>
            </a:r>
            <a:r>
              <a:rPr lang="en-US" sz="3200" smtClean="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ine</a:t>
            </a:r>
            <a:r>
              <a:rPr lang="en-US" sz="3200" smtClean="0">
                <a:latin typeface="Verdana"/>
                <a:cs typeface="Verdana"/>
              </a:rPr>
              <a:t> </a:t>
            </a:r>
            <a:r>
              <a:rPr lang="en-US" sz="3200">
                <a:latin typeface="Verdana"/>
                <a:cs typeface="Verdana"/>
              </a:rPr>
              <a:t>u </a:t>
            </a:r>
            <a:r>
              <a:rPr lang="en-US" sz="3200" err="1">
                <a:latin typeface="Verdana"/>
                <a:cs typeface="Verdana"/>
              </a:rPr>
              <a:t>jednini</a:t>
            </a:r>
            <a:r>
              <a:rPr lang="en-US" sz="3200">
                <a:latin typeface="Verdana"/>
                <a:cs typeface="Verdana"/>
              </a:rPr>
              <a:t>.</a:t>
            </a:r>
          </a:p>
          <a:p>
            <a:endParaRPr lang="en-US" sz="3200">
              <a:latin typeface="Verdana"/>
              <a:cs typeface="Verdana"/>
            </a:endParaRPr>
          </a:p>
          <a:p>
            <a:r>
              <a:rPr lang="en-US" sz="3200" u="sng" err="1">
                <a:latin typeface="Verdana"/>
                <a:cs typeface="Verdana"/>
              </a:rPr>
              <a:t>Ruta</a:t>
            </a:r>
            <a:r>
              <a:rPr lang="en-US" sz="3200" u="sng">
                <a:latin typeface="Verdana"/>
                <a:cs typeface="Verdana"/>
              </a:rPr>
              <a:t> 1:15-16</a:t>
            </a:r>
            <a:r>
              <a:rPr lang="en-US" sz="3200">
                <a:latin typeface="Verdana"/>
                <a:cs typeface="Verdana"/>
              </a:rPr>
              <a:t> – </a:t>
            </a:r>
            <a:r>
              <a:rPr lang="sr-Latn-RS" sz="3200" smtClean="0">
                <a:latin typeface="Verdana"/>
                <a:cs typeface="Verdana"/>
              </a:rPr>
              <a:t>„A</a:t>
            </a:r>
            <a:r>
              <a:rPr lang="en-US" sz="3200" smtClean="0">
                <a:latin typeface="Verdana"/>
                <a:cs typeface="Verdana"/>
              </a:rPr>
              <a:t> </a:t>
            </a:r>
            <a:r>
              <a:rPr lang="en-US" sz="3200" err="1" smtClean="0">
                <a:latin typeface="Verdana"/>
                <a:cs typeface="Verdana"/>
              </a:rPr>
              <a:t>ona</a:t>
            </a:r>
            <a:r>
              <a:rPr lang="sr-Latn-RS" sz="3200" smtClean="0">
                <a:latin typeface="Verdana"/>
                <a:cs typeface="Verdana"/>
              </a:rPr>
              <a:t> joj</a:t>
            </a:r>
            <a:r>
              <a:rPr lang="en-US" sz="3200" smtClean="0">
                <a:latin typeface="Verdana"/>
                <a:cs typeface="Verdana"/>
              </a:rPr>
              <a:t> re</a:t>
            </a:r>
            <a:r>
              <a:rPr lang="sr-Latn-RS" sz="3200" smtClean="0">
                <a:latin typeface="Verdana"/>
                <a:cs typeface="Verdana"/>
              </a:rPr>
              <a:t>č</a:t>
            </a:r>
            <a:r>
              <a:rPr lang="en-US" sz="3200" smtClean="0">
                <a:latin typeface="Verdana"/>
                <a:cs typeface="Verdana"/>
              </a:rPr>
              <a:t>e</a:t>
            </a:r>
            <a:r>
              <a:rPr lang="sr-Latn-RS" sz="3200" smtClean="0">
                <a:latin typeface="Verdana"/>
                <a:cs typeface="Verdana"/>
              </a:rPr>
              <a:t>: Eto</a:t>
            </a:r>
            <a:r>
              <a:rPr lang="en-US" sz="3200" smtClean="0">
                <a:latin typeface="Verdana"/>
                <a:cs typeface="Verdana"/>
              </a:rPr>
              <a:t>, </a:t>
            </a:r>
            <a:r>
              <a:rPr lang="en-US" sz="3200" err="1">
                <a:latin typeface="Verdana"/>
                <a:cs typeface="Verdana"/>
              </a:rPr>
              <a:t>tvoja</a:t>
            </a:r>
            <a:r>
              <a:rPr lang="en-US" sz="3200">
                <a:latin typeface="Verdana"/>
                <a:cs typeface="Verdana"/>
              </a:rPr>
              <a:t> </a:t>
            </a:r>
            <a:r>
              <a:rPr lang="en-US" sz="3200" err="1">
                <a:latin typeface="Verdana"/>
                <a:cs typeface="Verdana"/>
              </a:rPr>
              <a:t>jetrva</a:t>
            </a:r>
            <a:r>
              <a:rPr lang="en-US" sz="3200">
                <a:latin typeface="Verdana"/>
                <a:cs typeface="Verdana"/>
              </a:rPr>
              <a:t> se </a:t>
            </a:r>
            <a:r>
              <a:rPr lang="en-US" sz="3200" err="1">
                <a:latin typeface="Verdana"/>
                <a:cs typeface="Verdana"/>
              </a:rPr>
              <a:t>vratila</a:t>
            </a:r>
            <a:r>
              <a:rPr lang="en-US" sz="3200">
                <a:latin typeface="Verdana"/>
                <a:cs typeface="Verdana"/>
              </a:rPr>
              <a:t> </a:t>
            </a:r>
            <a:r>
              <a:rPr lang="sr-Latn-RS" sz="3200" smtClean="0">
                <a:latin typeface="Verdana"/>
                <a:cs typeface="Verdana"/>
              </a:rPr>
              <a:t>narodu </a:t>
            </a:r>
            <a:r>
              <a:rPr lang="en-US" sz="3200" err="1" smtClean="0">
                <a:latin typeface="Verdana"/>
                <a:cs typeface="Verdana"/>
              </a:rPr>
              <a:t>svom</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smtClean="0">
                <a:solidFill>
                  <a:srgbClr val="FFFF00"/>
                </a:solidFill>
                <a:latin typeface="Verdana"/>
                <a:cs typeface="Verdana"/>
              </a:rPr>
              <a:t>bogovima s</a:t>
            </a:r>
            <a:r>
              <a:rPr lang="en-US" sz="3200" err="1" smtClean="0">
                <a:solidFill>
                  <a:srgbClr val="FFFF00"/>
                </a:solidFill>
                <a:latin typeface="Verdana"/>
                <a:cs typeface="Verdana"/>
              </a:rPr>
              <a:t>vojim</a:t>
            </a:r>
            <a:r>
              <a:rPr lang="en-US" sz="3200" smtClean="0">
                <a:solidFill>
                  <a:srgbClr val="FFFF00"/>
                </a:solidFill>
                <a:latin typeface="Verdana"/>
                <a:cs typeface="Verdana"/>
              </a:rPr>
              <a:t> </a:t>
            </a:r>
            <a:r>
              <a:rPr lang="en-US" sz="3200">
                <a:solidFill>
                  <a:srgbClr val="FFFF00"/>
                </a:solidFill>
                <a:latin typeface="Verdana"/>
                <a:cs typeface="Verdana"/>
              </a:rPr>
              <a:t>[</a:t>
            </a:r>
            <a:r>
              <a:rPr lang="en-US" sz="3200" i="1" err="1">
                <a:solidFill>
                  <a:srgbClr val="FFFF00"/>
                </a:solidFill>
                <a:latin typeface="Verdana"/>
                <a:cs typeface="Verdana"/>
              </a:rPr>
              <a:t>elohim</a:t>
            </a:r>
            <a:r>
              <a:rPr lang="en-US" sz="3200">
                <a:solidFill>
                  <a:srgbClr val="FFFF00"/>
                </a:solidFill>
                <a:latin typeface="Verdana"/>
                <a:cs typeface="Verdana"/>
              </a:rPr>
              <a:t>]</a:t>
            </a:r>
            <a:r>
              <a:rPr lang="en-US" sz="3200">
                <a:latin typeface="Verdana"/>
                <a:cs typeface="Verdana"/>
              </a:rPr>
              <a:t>. </a:t>
            </a:r>
            <a:r>
              <a:rPr lang="en-US" sz="3200" err="1">
                <a:latin typeface="Verdana"/>
                <a:cs typeface="Verdana"/>
              </a:rPr>
              <a:t>Vrati</a:t>
            </a:r>
            <a:r>
              <a:rPr lang="en-US" sz="3200">
                <a:latin typeface="Verdana"/>
                <a:cs typeface="Verdana"/>
              </a:rPr>
              <a:t> se </a:t>
            </a:r>
            <a:r>
              <a:rPr lang="en-US" sz="3200" err="1">
                <a:latin typeface="Verdana"/>
                <a:cs typeface="Verdana"/>
              </a:rPr>
              <a:t>i</a:t>
            </a:r>
            <a:r>
              <a:rPr lang="en-US" sz="3200">
                <a:latin typeface="Verdana"/>
                <a:cs typeface="Verdana"/>
              </a:rPr>
              <a:t> </a:t>
            </a:r>
            <a:r>
              <a:rPr lang="en-US" sz="3200" err="1" smtClean="0">
                <a:latin typeface="Verdana"/>
                <a:cs typeface="Verdana"/>
              </a:rPr>
              <a:t>ti</a:t>
            </a:r>
            <a:r>
              <a:rPr lang="sr-Latn-RS" sz="3200" smtClean="0">
                <a:latin typeface="Verdana"/>
                <a:cs typeface="Verdana"/>
              </a:rPr>
              <a:t> za jetrvom svojom</a:t>
            </a:r>
            <a:r>
              <a:rPr lang="en-US" sz="3200" smtClean="0">
                <a:latin typeface="Verdana"/>
                <a:cs typeface="Verdana"/>
              </a:rPr>
              <a:t>. </a:t>
            </a:r>
            <a:r>
              <a:rPr lang="en-US" sz="3200">
                <a:latin typeface="Verdana"/>
                <a:cs typeface="Verdana"/>
              </a:rPr>
              <a:t>Ali </a:t>
            </a:r>
            <a:r>
              <a:rPr lang="en-US" sz="3200" err="1">
                <a:latin typeface="Verdana"/>
                <a:cs typeface="Verdana"/>
              </a:rPr>
              <a:t>Ruta</a:t>
            </a:r>
            <a:r>
              <a:rPr lang="en-US" sz="3200">
                <a:latin typeface="Verdana"/>
                <a:cs typeface="Verdana"/>
              </a:rPr>
              <a:t> </a:t>
            </a:r>
            <a:r>
              <a:rPr lang="sr-Latn-RS" sz="3200" smtClean="0">
                <a:latin typeface="Verdana"/>
                <a:cs typeface="Verdana"/>
              </a:rPr>
              <a:t>reče</a:t>
            </a:r>
            <a:r>
              <a:rPr lang="en-US" sz="3200" smtClean="0">
                <a:latin typeface="Verdana"/>
                <a:cs typeface="Verdana"/>
              </a:rPr>
              <a:t>: ...</a:t>
            </a:r>
            <a:r>
              <a:rPr lang="en-US" sz="3200" err="1" smtClean="0">
                <a:latin typeface="Verdana"/>
                <a:cs typeface="Verdana"/>
              </a:rPr>
              <a:t>Tvoj</a:t>
            </a:r>
            <a:r>
              <a:rPr lang="en-US" sz="3200" smtClean="0">
                <a:latin typeface="Verdana"/>
                <a:cs typeface="Verdana"/>
              </a:rPr>
              <a:t> </a:t>
            </a:r>
            <a:r>
              <a:rPr lang="sr-Latn-RS" sz="3200" smtClean="0">
                <a:latin typeface="Verdana"/>
                <a:cs typeface="Verdana"/>
              </a:rPr>
              <a:t>je </a:t>
            </a:r>
            <a:r>
              <a:rPr lang="en-US" sz="3200" err="1" smtClean="0">
                <a:latin typeface="Verdana"/>
                <a:cs typeface="Verdana"/>
              </a:rPr>
              <a:t>narod</a:t>
            </a:r>
            <a:r>
              <a:rPr lang="en-US" sz="3200" smtClean="0">
                <a:latin typeface="Verdana"/>
                <a:cs typeface="Verdana"/>
              </a:rPr>
              <a:t> </a:t>
            </a:r>
            <a:r>
              <a:rPr lang="en-US" sz="3200" err="1" smtClean="0">
                <a:latin typeface="Verdana"/>
                <a:cs typeface="Verdana"/>
              </a:rPr>
              <a:t>moj</a:t>
            </a:r>
            <a:r>
              <a:rPr lang="en-US" sz="3200" smtClean="0">
                <a:latin typeface="Verdana"/>
                <a:cs typeface="Verdana"/>
              </a:rPr>
              <a:t> </a:t>
            </a:r>
            <a:r>
              <a:rPr lang="en-US" sz="3200" err="1">
                <a:latin typeface="Verdana"/>
                <a:cs typeface="Verdana"/>
              </a:rPr>
              <a:t>narod</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solidFill>
                  <a:srgbClr val="FFFF00"/>
                </a:solidFill>
                <a:latin typeface="Verdana"/>
                <a:cs typeface="Verdana"/>
              </a:rPr>
              <a:t>tvoj</a:t>
            </a:r>
            <a:r>
              <a:rPr lang="en-US" sz="3200">
                <a:solidFill>
                  <a:srgbClr val="FFFF00"/>
                </a:solidFill>
                <a:latin typeface="Verdana"/>
                <a:cs typeface="Verdana"/>
              </a:rPr>
              <a:t> </a:t>
            </a:r>
            <a:r>
              <a:rPr lang="sr-Latn-RS" sz="3200" smtClean="0">
                <a:solidFill>
                  <a:srgbClr val="FFFF00"/>
                </a:solidFill>
                <a:latin typeface="Verdana"/>
                <a:cs typeface="Verdana"/>
              </a:rPr>
              <a:t>je </a:t>
            </a:r>
            <a:r>
              <a:rPr lang="en-US" sz="3200" smtClean="0">
                <a:solidFill>
                  <a:srgbClr val="FFFF00"/>
                </a:solidFill>
                <a:latin typeface="Verdana"/>
                <a:cs typeface="Verdana"/>
              </a:rPr>
              <a:t>Bog </a:t>
            </a:r>
            <a:r>
              <a:rPr lang="en-US" sz="3200">
                <a:solidFill>
                  <a:srgbClr val="FFFF00"/>
                </a:solidFill>
                <a:latin typeface="Verdana"/>
                <a:cs typeface="Verdana"/>
              </a:rPr>
              <a:t>[</a:t>
            </a:r>
            <a:r>
              <a:rPr lang="en-US" sz="3200" i="1">
                <a:solidFill>
                  <a:srgbClr val="FFFF00"/>
                </a:solidFill>
                <a:latin typeface="Verdana"/>
                <a:cs typeface="Verdana"/>
              </a:rPr>
              <a:t>Elohim</a:t>
            </a:r>
            <a:r>
              <a:rPr lang="en-US" sz="3200">
                <a:solidFill>
                  <a:srgbClr val="FFFF00"/>
                </a:solidFill>
                <a:latin typeface="Verdana"/>
                <a:cs typeface="Verdana"/>
              </a:rPr>
              <a:t>] </a:t>
            </a:r>
            <a:r>
              <a:rPr lang="en-US" sz="3200" err="1" smtClean="0">
                <a:solidFill>
                  <a:srgbClr val="FFFF00"/>
                </a:solidFill>
                <a:latin typeface="Verdana"/>
                <a:cs typeface="Verdana"/>
              </a:rPr>
              <a:t>moj</a:t>
            </a:r>
            <a:r>
              <a:rPr lang="en-US" sz="3200" smtClean="0">
                <a:solidFill>
                  <a:srgbClr val="FFFF00"/>
                </a:solidFill>
                <a:latin typeface="Verdana"/>
                <a:cs typeface="Verdana"/>
              </a:rPr>
              <a:t> </a:t>
            </a:r>
            <a:r>
              <a:rPr lang="en-US" sz="3200">
                <a:solidFill>
                  <a:srgbClr val="FFFF00"/>
                </a:solidFill>
                <a:latin typeface="Verdana"/>
                <a:cs typeface="Verdana"/>
              </a:rPr>
              <a:t>Bog [</a:t>
            </a:r>
            <a:r>
              <a:rPr lang="en-US" sz="3200" i="1">
                <a:solidFill>
                  <a:srgbClr val="FFFF00"/>
                </a:solidFill>
                <a:latin typeface="Verdana"/>
                <a:cs typeface="Verdana"/>
              </a:rPr>
              <a:t>Elohim</a:t>
            </a:r>
            <a:r>
              <a:rPr lang="en-US" sz="3200">
                <a:solidFill>
                  <a:srgbClr val="FFFF00"/>
                </a:solidFill>
                <a:latin typeface="Verdana"/>
                <a:cs typeface="Verdana"/>
              </a:rPr>
              <a:t>].</a:t>
            </a:r>
            <a:r>
              <a:rPr lang="en-US" sz="3200">
                <a:latin typeface="Verdana"/>
                <a:cs typeface="Verdana"/>
              </a:rPr>
              <a:t>’”</a:t>
            </a:r>
          </a:p>
        </p:txBody>
      </p:sp>
    </p:spTree>
    <p:extLst>
      <p:ext uri="{BB962C8B-B14F-4D97-AF65-F5344CB8AC3E}">
        <p14:creationId xmlns:p14="http://schemas.microsoft.com/office/powerpoint/2010/main" val="3569039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2243" y="1999855"/>
            <a:ext cx="9904844" cy="2554545"/>
          </a:xfrm>
          <a:prstGeom prst="rect">
            <a:avLst/>
          </a:prstGeom>
          <a:noFill/>
        </p:spPr>
        <p:txBody>
          <a:bodyPr wrap="square" rtlCol="0">
            <a:spAutoFit/>
          </a:bodyPr>
          <a:lstStyle/>
          <a:p>
            <a:r>
              <a:rPr lang="sr-Latn-RS" sz="3200">
                <a:latin typeface="Verdana"/>
                <a:cs typeface="Verdana"/>
              </a:rPr>
              <a:t>J</a:t>
            </a:r>
            <a:r>
              <a:rPr lang="en-US" sz="3200" smtClean="0">
                <a:latin typeface="Verdana"/>
                <a:cs typeface="Verdana"/>
              </a:rPr>
              <a:t>e</a:t>
            </a:r>
            <a:r>
              <a:rPr lang="sr-Latn-RS" sz="3200" smtClean="0">
                <a:latin typeface="Verdana"/>
                <a:cs typeface="Verdana"/>
              </a:rPr>
              <a:t>v</a:t>
            </a:r>
            <a:r>
              <a:rPr lang="en-US" sz="3200" err="1" smtClean="0">
                <a:latin typeface="Verdana"/>
                <a:cs typeface="Verdana"/>
              </a:rPr>
              <a:t>rejski</a:t>
            </a:r>
            <a:r>
              <a:rPr lang="en-US" sz="3200" smtClean="0">
                <a:latin typeface="Verdana"/>
                <a:cs typeface="Verdana"/>
              </a:rPr>
              <a:t> </a:t>
            </a:r>
            <a:r>
              <a:rPr lang="en-US" sz="3200" err="1">
                <a:latin typeface="Verdana"/>
                <a:cs typeface="Verdana"/>
              </a:rPr>
              <a:t>jezik</a:t>
            </a:r>
            <a:r>
              <a:rPr lang="en-US" sz="3200">
                <a:latin typeface="Verdana"/>
                <a:cs typeface="Verdana"/>
              </a:rPr>
              <a:t> je </a:t>
            </a:r>
            <a:r>
              <a:rPr lang="en-US" sz="3200" err="1">
                <a:latin typeface="Verdana"/>
                <a:cs typeface="Verdana"/>
              </a:rPr>
              <a:t>veoma</a:t>
            </a:r>
            <a:r>
              <a:rPr lang="en-US" sz="3200">
                <a:latin typeface="Verdana"/>
                <a:cs typeface="Verdana"/>
              </a:rPr>
              <a:t> </a:t>
            </a:r>
            <a:r>
              <a:rPr lang="en-US" sz="3200" err="1">
                <a:latin typeface="Verdana"/>
                <a:cs typeface="Verdana"/>
              </a:rPr>
              <a:t>precizan</a:t>
            </a:r>
            <a:r>
              <a:rPr lang="en-US" sz="3200">
                <a:latin typeface="Verdana"/>
                <a:cs typeface="Verdana"/>
              </a:rPr>
              <a:t>.</a:t>
            </a:r>
          </a:p>
          <a:p>
            <a:endParaRPr lang="en-US" sz="3200">
              <a:latin typeface="Verdana"/>
              <a:cs typeface="Verdana"/>
            </a:endParaRPr>
          </a:p>
          <a:p>
            <a:r>
              <a:rPr lang="en-US" sz="3200">
                <a:latin typeface="Verdana"/>
                <a:cs typeface="Verdana"/>
              </a:rPr>
              <a:t>Na </a:t>
            </a:r>
            <a:r>
              <a:rPr lang="en-US" sz="3200" smtClean="0">
                <a:latin typeface="Verdana"/>
                <a:cs typeface="Verdana"/>
              </a:rPr>
              <a:t>primer</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voda</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smtClean="0">
                <a:latin typeface="Verdana"/>
                <a:cs typeface="Verdana"/>
              </a:rPr>
              <a:t>„</a:t>
            </a:r>
            <a:r>
              <a:rPr lang="en-US" sz="3200" err="1" smtClean="0">
                <a:latin typeface="Verdana"/>
                <a:cs typeface="Verdana"/>
              </a:rPr>
              <a:t>nebo</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uvek</a:t>
            </a:r>
            <a:r>
              <a:rPr lang="en-US" sz="3200" smtClean="0">
                <a:latin typeface="Verdana"/>
                <a:cs typeface="Verdana"/>
              </a:rPr>
              <a:t> </a:t>
            </a:r>
            <a:r>
              <a:rPr lang="en-US" sz="3200">
                <a:latin typeface="Verdana"/>
                <a:cs typeface="Verdana"/>
              </a:rPr>
              <a:t>u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ini</a:t>
            </a:r>
            <a:r>
              <a:rPr lang="en-US" sz="3200">
                <a:latin typeface="Verdana"/>
                <a:cs typeface="Verdana"/>
              </a:rPr>
              <a:t>. </a:t>
            </a:r>
            <a:r>
              <a:rPr lang="en-US" sz="3200" err="1">
                <a:latin typeface="Verdana"/>
                <a:cs typeface="Verdana"/>
              </a:rPr>
              <a:t>Voda</a:t>
            </a:r>
            <a:r>
              <a:rPr lang="en-US" sz="3200">
                <a:latin typeface="Verdana"/>
                <a:cs typeface="Verdana"/>
              </a:rPr>
              <a:t> se </a:t>
            </a:r>
            <a:r>
              <a:rPr lang="en-US" sz="3200" smtClean="0">
                <a:latin typeface="Verdana"/>
                <a:cs typeface="Verdana"/>
              </a:rPr>
              <a:t>mo</a:t>
            </a:r>
            <a:r>
              <a:rPr lang="sr-Latn-RS" sz="3200" smtClean="0">
                <a:latin typeface="Verdana"/>
                <a:cs typeface="Verdana"/>
              </a:rPr>
              <a:t>ž</a:t>
            </a:r>
            <a:r>
              <a:rPr lang="en-US" sz="3200" smtClean="0">
                <a:latin typeface="Verdana"/>
                <a:cs typeface="Verdana"/>
              </a:rPr>
              <a:t>e </a:t>
            </a:r>
            <a:r>
              <a:rPr lang="sr-Latn-RS" sz="3200" smtClean="0">
                <a:latin typeface="Verdana"/>
                <a:cs typeface="Verdana"/>
              </a:rPr>
              <a:t>po</a:t>
            </a:r>
            <a:r>
              <a:rPr lang="en-US" sz="3200" err="1" smtClean="0">
                <a:latin typeface="Verdana"/>
                <a:cs typeface="Verdana"/>
              </a:rPr>
              <a:t>smatrati</a:t>
            </a:r>
            <a:r>
              <a:rPr lang="en-US" sz="3200" smtClean="0">
                <a:latin typeface="Verdana"/>
                <a:cs typeface="Verdana"/>
              </a:rPr>
              <a:t> </a:t>
            </a:r>
            <a:r>
              <a:rPr lang="en-US" sz="3200" err="1">
                <a:latin typeface="Verdana"/>
                <a:cs typeface="Verdana"/>
              </a:rPr>
              <a:t>kao</a:t>
            </a:r>
            <a:r>
              <a:rPr lang="en-US" sz="3200">
                <a:latin typeface="Verdana"/>
                <a:cs typeface="Verdana"/>
              </a:rPr>
              <a:t> masa </a:t>
            </a:r>
            <a:r>
              <a:rPr lang="en-US" sz="3200" err="1">
                <a:latin typeface="Verdana"/>
                <a:cs typeface="Verdana"/>
              </a:rPr>
              <a:t>vode</a:t>
            </a:r>
            <a:r>
              <a:rPr lang="en-US" sz="3200">
                <a:latin typeface="Verdana"/>
                <a:cs typeface="Verdana"/>
              </a:rPr>
              <a:t> </a:t>
            </a:r>
            <a:r>
              <a:rPr lang="en-US" sz="3200" err="1">
                <a:latin typeface="Verdana"/>
                <a:cs typeface="Verdana"/>
              </a:rPr>
              <a:t>ili</a:t>
            </a:r>
            <a:r>
              <a:rPr lang="en-US" sz="3200">
                <a:latin typeface="Verdana"/>
                <a:cs typeface="Verdana"/>
              </a:rPr>
              <a:t> </a:t>
            </a:r>
            <a:r>
              <a:rPr lang="en-US" sz="3200" err="1">
                <a:latin typeface="Verdana"/>
                <a:cs typeface="Verdana"/>
              </a:rPr>
              <a:t>grupa</a:t>
            </a:r>
            <a:r>
              <a:rPr lang="en-US" sz="3200">
                <a:latin typeface="Verdana"/>
                <a:cs typeface="Verdana"/>
              </a:rPr>
              <a:t> </a:t>
            </a:r>
            <a:r>
              <a:rPr lang="en-US" sz="3200" err="1" smtClean="0">
                <a:latin typeface="Verdana"/>
                <a:cs typeface="Verdana"/>
              </a:rPr>
              <a:t>pojedina</a:t>
            </a:r>
            <a:r>
              <a:rPr lang="sr-Latn-RS" sz="3200" smtClean="0">
                <a:latin typeface="Verdana"/>
                <a:cs typeface="Verdana"/>
              </a:rPr>
              <a:t>č</a:t>
            </a:r>
            <a:r>
              <a:rPr lang="en-US" sz="3200" err="1" smtClean="0">
                <a:latin typeface="Verdana"/>
                <a:cs typeface="Verdana"/>
              </a:rPr>
              <a:t>nih</a:t>
            </a:r>
            <a:r>
              <a:rPr lang="en-US" sz="3200" smtClean="0">
                <a:latin typeface="Verdana"/>
                <a:cs typeface="Verdana"/>
              </a:rPr>
              <a:t> </a:t>
            </a:r>
            <a:r>
              <a:rPr lang="en-US" sz="3200" err="1">
                <a:latin typeface="Verdana"/>
                <a:cs typeface="Verdana"/>
              </a:rPr>
              <a:t>kapi</a:t>
            </a:r>
            <a:r>
              <a:rPr lang="en-US" sz="3200">
                <a:latin typeface="Verdana"/>
                <a:cs typeface="Verdana"/>
              </a:rPr>
              <a:t>. </a:t>
            </a:r>
          </a:p>
        </p:txBody>
      </p:sp>
    </p:spTree>
    <p:extLst>
      <p:ext uri="{BB962C8B-B14F-4D97-AF65-F5344CB8AC3E}">
        <p14:creationId xmlns:p14="http://schemas.microsoft.com/office/powerpoint/2010/main" val="84805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3026" y="1039694"/>
            <a:ext cx="10506975" cy="5016758"/>
          </a:xfrm>
          <a:prstGeom prst="rect">
            <a:avLst/>
          </a:prstGeom>
          <a:noFill/>
        </p:spPr>
        <p:txBody>
          <a:bodyPr wrap="square" rtlCol="0">
            <a:spAutoFit/>
          </a:bodyPr>
          <a:lstStyle/>
          <a:p>
            <a:r>
              <a:rPr lang="en-US" sz="3200">
                <a:latin typeface="Verdana"/>
                <a:cs typeface="Verdana"/>
              </a:rPr>
              <a:t>Kao u </a:t>
            </a:r>
            <a:r>
              <a:rPr lang="sr-Latn-RS" sz="3200">
                <a:latin typeface="Verdana"/>
                <a:cs typeface="Verdana"/>
              </a:rPr>
              <a:t>J</a:t>
            </a:r>
            <a:r>
              <a:rPr lang="en-US" sz="3200" smtClean="0">
                <a:latin typeface="Verdana"/>
                <a:cs typeface="Verdana"/>
              </a:rPr>
              <a:t>e</a:t>
            </a:r>
            <a:r>
              <a:rPr lang="sr-Latn-RS" sz="3200" smtClean="0">
                <a:latin typeface="Verdana"/>
                <a:cs typeface="Verdana"/>
              </a:rPr>
              <a:t>v</a:t>
            </a:r>
            <a:r>
              <a:rPr lang="en-US" sz="3200" err="1" smtClean="0">
                <a:latin typeface="Verdana"/>
                <a:cs typeface="Verdana"/>
              </a:rPr>
              <a:t>rejskom</a:t>
            </a:r>
            <a:r>
              <a:rPr lang="en-US" sz="3200">
                <a:latin typeface="Verdana"/>
                <a:cs typeface="Verdana"/>
              </a:rPr>
              <a:t>, </a:t>
            </a:r>
            <a:r>
              <a:rPr lang="en-US" sz="3200" err="1">
                <a:latin typeface="Verdana"/>
                <a:cs typeface="Verdana"/>
              </a:rPr>
              <a:t>tako</a:t>
            </a:r>
            <a:r>
              <a:rPr lang="en-US" sz="3200">
                <a:latin typeface="Verdana"/>
                <a:cs typeface="Verdana"/>
              </a:rPr>
              <a:t> </a:t>
            </a:r>
            <a:r>
              <a:rPr lang="en-US" sz="3200" err="1">
                <a:latin typeface="Verdana"/>
                <a:cs typeface="Verdana"/>
              </a:rPr>
              <a:t>i</a:t>
            </a:r>
            <a:r>
              <a:rPr lang="en-US" sz="3200">
                <a:latin typeface="Verdana"/>
                <a:cs typeface="Verdana"/>
              </a:rPr>
              <a:t> u </a:t>
            </a:r>
            <a:r>
              <a:rPr lang="en-US" sz="3200" err="1">
                <a:latin typeface="Verdana"/>
                <a:cs typeface="Verdana"/>
              </a:rPr>
              <a:t>drugim</a:t>
            </a:r>
            <a:r>
              <a:rPr lang="en-US" sz="3200">
                <a:latin typeface="Verdana"/>
                <a:cs typeface="Verdana"/>
              </a:rPr>
              <a:t> </a:t>
            </a:r>
            <a:r>
              <a:rPr lang="en-US" sz="3200" err="1">
                <a:latin typeface="Verdana"/>
                <a:cs typeface="Verdana"/>
              </a:rPr>
              <a:t>jezicima</a:t>
            </a:r>
            <a:r>
              <a:rPr lang="en-US" sz="3200">
                <a:latin typeface="Verdana"/>
                <a:cs typeface="Verdana"/>
              </a:rPr>
              <a:t>, </a:t>
            </a:r>
            <a:r>
              <a:rPr lang="en-US" sz="3200" err="1">
                <a:latin typeface="Verdana"/>
                <a:cs typeface="Verdana"/>
              </a:rPr>
              <a:t>mnoge</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en-US" sz="3200" err="1" smtClean="0">
                <a:latin typeface="Verdana"/>
                <a:cs typeface="Verdana"/>
              </a:rPr>
              <a:t>izra</a:t>
            </a:r>
            <a:r>
              <a:rPr lang="sr-Latn-RS" sz="3200" smtClean="0">
                <a:latin typeface="Verdana"/>
                <a:cs typeface="Verdana"/>
              </a:rPr>
              <a:t>ž</a:t>
            </a:r>
            <a:r>
              <a:rPr lang="en-US" sz="3200" err="1" smtClean="0">
                <a:latin typeface="Verdana"/>
                <a:cs typeface="Verdana"/>
              </a:rPr>
              <a:t>avaju</a:t>
            </a:r>
            <a:r>
              <a:rPr lang="en-US" sz="3200" smtClean="0">
                <a:latin typeface="Verdana"/>
                <a:cs typeface="Verdana"/>
              </a:rPr>
              <a:t> </a:t>
            </a:r>
            <a:r>
              <a:rPr lang="en-US" sz="3200" err="1">
                <a:latin typeface="Verdana"/>
                <a:cs typeface="Verdana"/>
              </a:rPr>
              <a:t>kolektivnu</a:t>
            </a:r>
            <a:r>
              <a:rPr lang="en-US" sz="3200">
                <a:latin typeface="Verdana"/>
                <a:cs typeface="Verdana"/>
              </a:rPr>
              <a:t> </a:t>
            </a:r>
            <a:r>
              <a:rPr lang="en-US" sz="3200" err="1">
                <a:latin typeface="Verdana"/>
                <a:cs typeface="Verdana"/>
              </a:rPr>
              <a:t>jedninu</a:t>
            </a:r>
            <a:r>
              <a:rPr lang="en-US" sz="3200">
                <a:latin typeface="Verdana"/>
                <a:cs typeface="Verdana"/>
              </a:rPr>
              <a:t>, </a:t>
            </a:r>
            <a:endParaRPr lang="sr-Latn-RS" sz="3200" smtClean="0">
              <a:latin typeface="Verdana"/>
              <a:cs typeface="Verdana"/>
            </a:endParaRPr>
          </a:p>
          <a:p>
            <a:r>
              <a:rPr lang="en-US" sz="3200" err="1" smtClean="0">
                <a:latin typeface="Verdana"/>
                <a:cs typeface="Verdana"/>
              </a:rPr>
              <a:t>i</a:t>
            </a:r>
            <a:r>
              <a:rPr lang="en-US" sz="3200" smtClean="0">
                <a:latin typeface="Verdana"/>
                <a:cs typeface="Verdana"/>
              </a:rPr>
              <a:t> </a:t>
            </a:r>
            <a:r>
              <a:rPr lang="en-US" sz="3200" err="1">
                <a:latin typeface="Verdana"/>
                <a:cs typeface="Verdana"/>
              </a:rPr>
              <a:t>redovno</a:t>
            </a:r>
            <a:r>
              <a:rPr lang="en-US" sz="3200">
                <a:latin typeface="Verdana"/>
                <a:cs typeface="Verdana"/>
              </a:rPr>
              <a:t> </a:t>
            </a:r>
            <a:r>
              <a:rPr lang="en-US" sz="3200" err="1">
                <a:latin typeface="Verdana"/>
                <a:cs typeface="Verdana"/>
              </a:rPr>
              <a:t>idu</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a:latin typeface="Verdana"/>
                <a:cs typeface="Verdana"/>
              </a:rPr>
              <a:t>glagolom</a:t>
            </a:r>
            <a:r>
              <a:rPr lang="en-US" sz="3200">
                <a:latin typeface="Verdana"/>
                <a:cs typeface="Verdana"/>
              </a:rPr>
              <a:t> u </a:t>
            </a:r>
            <a:r>
              <a:rPr lang="en-US" sz="3200" err="1">
                <a:latin typeface="Verdana"/>
                <a:cs typeface="Verdana"/>
              </a:rPr>
              <a:t>jednini</a:t>
            </a:r>
            <a:r>
              <a:rPr lang="en-US" sz="3200">
                <a:latin typeface="Verdana"/>
                <a:cs typeface="Verdana"/>
              </a:rPr>
              <a:t>:</a:t>
            </a:r>
          </a:p>
          <a:p>
            <a:endParaRPr lang="en-US" sz="3200">
              <a:latin typeface="Verdana"/>
              <a:cs typeface="Verdana"/>
            </a:endParaRPr>
          </a:p>
          <a:p>
            <a:pPr marL="914400" lvl="1" indent="-457200">
              <a:lnSpc>
                <a:spcPct val="120000"/>
              </a:lnSpc>
              <a:buFont typeface="Arial"/>
              <a:buChar char="•"/>
            </a:pPr>
            <a:r>
              <a:rPr lang="en-US" sz="3200">
                <a:latin typeface="Verdana"/>
                <a:cs typeface="Verdana"/>
              </a:rPr>
              <a:t>[</a:t>
            </a:r>
            <a:r>
              <a:rPr lang="en-US" sz="3200" err="1">
                <a:latin typeface="Verdana"/>
                <a:cs typeface="Verdana"/>
              </a:rPr>
              <a:t>jedno</a:t>
            </a:r>
            <a:r>
              <a:rPr lang="en-US" sz="3200">
                <a:latin typeface="Verdana"/>
                <a:cs typeface="Verdana"/>
              </a:rPr>
              <a:t>] </a:t>
            </a:r>
            <a:r>
              <a:rPr lang="en-US" sz="3200" err="1" smtClean="0">
                <a:latin typeface="Verdana"/>
                <a:cs typeface="Verdana"/>
              </a:rPr>
              <a:t>mno</a:t>
            </a:r>
            <a:r>
              <a:rPr lang="sr-Latn-RS" sz="3200" smtClean="0">
                <a:latin typeface="Verdana"/>
                <a:cs typeface="Verdana"/>
              </a:rPr>
              <a:t>š</a:t>
            </a:r>
            <a:r>
              <a:rPr lang="en-US" sz="3200" err="1" smtClean="0">
                <a:latin typeface="Verdana"/>
                <a:cs typeface="Verdana"/>
              </a:rPr>
              <a:t>tvo</a:t>
            </a:r>
            <a:r>
              <a:rPr lang="en-US" sz="3200" smtClean="0">
                <a:latin typeface="Verdana"/>
                <a:cs typeface="Verdana"/>
              </a:rPr>
              <a:t> </a:t>
            </a:r>
            <a:endParaRPr lang="en-US" sz="3200">
              <a:latin typeface="Verdana"/>
              <a:cs typeface="Verdana"/>
            </a:endParaRPr>
          </a:p>
          <a:p>
            <a:pPr marL="914400" lvl="1" indent="-457200">
              <a:lnSpc>
                <a:spcPct val="120000"/>
              </a:lnSpc>
              <a:buFont typeface="Arial"/>
              <a:buChar char="•"/>
            </a:pPr>
            <a:r>
              <a:rPr lang="en-US" sz="3200">
                <a:latin typeface="Verdana"/>
                <a:cs typeface="Verdana"/>
              </a:rPr>
              <a:t>[</a:t>
            </a:r>
            <a:r>
              <a:rPr lang="en-US" sz="3200" err="1">
                <a:latin typeface="Verdana"/>
                <a:cs typeface="Verdana"/>
              </a:rPr>
              <a:t>jedna</a:t>
            </a:r>
            <a:r>
              <a:rPr lang="en-US" sz="3200">
                <a:latin typeface="Verdana"/>
                <a:cs typeface="Verdana"/>
              </a:rPr>
              <a:t>] </a:t>
            </a:r>
            <a:r>
              <a:rPr lang="en-US" sz="3200" err="1">
                <a:latin typeface="Verdana"/>
                <a:cs typeface="Verdana"/>
              </a:rPr>
              <a:t>grupa</a:t>
            </a:r>
            <a:endParaRPr lang="en-US" sz="3200">
              <a:latin typeface="Verdana"/>
              <a:cs typeface="Verdana"/>
            </a:endParaRPr>
          </a:p>
          <a:p>
            <a:pPr marL="914400" lvl="1" indent="-457200">
              <a:lnSpc>
                <a:spcPct val="120000"/>
              </a:lnSpc>
              <a:buFont typeface="Arial"/>
              <a:buChar char="•"/>
            </a:pPr>
            <a:r>
              <a:rPr lang="en-US" sz="3200">
                <a:latin typeface="Verdana"/>
                <a:cs typeface="Verdana"/>
              </a:rPr>
              <a:t>[</a:t>
            </a:r>
            <a:r>
              <a:rPr lang="en-US" sz="3200" err="1">
                <a:latin typeface="Verdana"/>
                <a:cs typeface="Verdana"/>
              </a:rPr>
              <a:t>jedan</a:t>
            </a:r>
            <a:r>
              <a:rPr lang="en-US" sz="3200">
                <a:latin typeface="Verdana"/>
                <a:cs typeface="Verdana"/>
              </a:rPr>
              <a:t>] </a:t>
            </a:r>
            <a:r>
              <a:rPr lang="en-US" sz="3200" err="1">
                <a:latin typeface="Verdana"/>
                <a:cs typeface="Verdana"/>
              </a:rPr>
              <a:t>narod</a:t>
            </a:r>
            <a:endParaRPr lang="en-US" sz="3200">
              <a:latin typeface="Verdana"/>
              <a:cs typeface="Verdana"/>
            </a:endParaRPr>
          </a:p>
          <a:p>
            <a:pPr marL="914400" lvl="1" indent="-457200">
              <a:lnSpc>
                <a:spcPct val="120000"/>
              </a:lnSpc>
              <a:buFont typeface="Arial"/>
              <a:buChar char="•"/>
            </a:pPr>
            <a:r>
              <a:rPr lang="en-US" sz="3200">
                <a:latin typeface="Verdana"/>
                <a:cs typeface="Verdana"/>
              </a:rPr>
              <a:t>[</a:t>
            </a:r>
            <a:r>
              <a:rPr lang="en-US" sz="3200" err="1" smtClean="0">
                <a:latin typeface="Verdana"/>
                <a:cs typeface="Verdana"/>
              </a:rPr>
              <a:t>jedn</a:t>
            </a:r>
            <a:r>
              <a:rPr lang="sr-Latn-RS" sz="3200" smtClean="0">
                <a:latin typeface="Verdana"/>
                <a:cs typeface="Verdana"/>
              </a:rPr>
              <a:t>o</a:t>
            </a:r>
            <a:r>
              <a:rPr lang="en-US" sz="3200" smtClean="0">
                <a:latin typeface="Verdana"/>
                <a:cs typeface="Verdana"/>
              </a:rPr>
              <a:t>] </a:t>
            </a:r>
            <a:r>
              <a:rPr lang="en-US" sz="3200" err="1" smtClean="0">
                <a:latin typeface="Verdana"/>
                <a:cs typeface="Verdana"/>
              </a:rPr>
              <a:t>udru</a:t>
            </a:r>
            <a:r>
              <a:rPr lang="sr-Latn-RS" sz="3200" smtClean="0">
                <a:latin typeface="Verdana"/>
                <a:cs typeface="Verdana"/>
              </a:rPr>
              <a:t>ž</a:t>
            </a:r>
            <a:r>
              <a:rPr lang="en-US" sz="3200" err="1" smtClean="0">
                <a:latin typeface="Verdana"/>
                <a:cs typeface="Verdana"/>
              </a:rPr>
              <a:t>enje</a:t>
            </a:r>
            <a:endParaRPr lang="en-US" sz="3200">
              <a:latin typeface="Verdana"/>
              <a:cs typeface="Verdana"/>
            </a:endParaRPr>
          </a:p>
          <a:p>
            <a:pPr marL="914400" lvl="1" indent="-457200">
              <a:lnSpc>
                <a:spcPct val="120000"/>
              </a:lnSpc>
              <a:buFont typeface="Arial"/>
              <a:buChar char="•"/>
            </a:pPr>
            <a:r>
              <a:rPr lang="en-US" sz="3200">
                <a:latin typeface="Verdana"/>
                <a:cs typeface="Verdana"/>
              </a:rPr>
              <a:t>[</a:t>
            </a:r>
            <a:r>
              <a:rPr lang="en-US" sz="3200" err="1">
                <a:latin typeface="Verdana"/>
                <a:cs typeface="Verdana"/>
              </a:rPr>
              <a:t>jedan</a:t>
            </a:r>
            <a:r>
              <a:rPr lang="en-US" sz="3200">
                <a:latin typeface="Verdana"/>
                <a:cs typeface="Verdana"/>
              </a:rPr>
              <a:t>] </a:t>
            </a:r>
            <a:r>
              <a:rPr lang="sr-Latn-RS" sz="3200" smtClean="0">
                <a:latin typeface="Verdana"/>
                <a:cs typeface="Verdana"/>
              </a:rPr>
              <a:t>skup</a:t>
            </a:r>
            <a:endParaRPr lang="en-US" sz="3200">
              <a:latin typeface="Verdana"/>
              <a:cs typeface="Verdana"/>
            </a:endParaRPr>
          </a:p>
        </p:txBody>
      </p:sp>
    </p:spTree>
    <p:extLst>
      <p:ext uri="{BB962C8B-B14F-4D97-AF65-F5344CB8AC3E}">
        <p14:creationId xmlns:p14="http://schemas.microsoft.com/office/powerpoint/2010/main" val="170888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959" y="664235"/>
            <a:ext cx="11214340" cy="5903154"/>
          </a:xfrm>
          <a:prstGeom prst="rect">
            <a:avLst/>
          </a:prstGeom>
          <a:noFill/>
        </p:spPr>
        <p:txBody>
          <a:bodyPr wrap="square" rtlCol="0">
            <a:spAutoFit/>
          </a:bodyPr>
          <a:lstStyle/>
          <a:p>
            <a:r>
              <a:rPr lang="en-US" sz="3200" err="1">
                <a:latin typeface="Verdana"/>
                <a:cs typeface="Verdana"/>
              </a:rPr>
              <a:t>Isto</a:t>
            </a:r>
            <a:r>
              <a:rPr lang="en-US" sz="3200">
                <a:latin typeface="Verdana"/>
                <a:cs typeface="Verdana"/>
              </a:rPr>
              <a:t> </a:t>
            </a:r>
            <a:r>
              <a:rPr lang="en-US" sz="3200" err="1">
                <a:latin typeface="Verdana"/>
                <a:cs typeface="Verdana"/>
              </a:rPr>
              <a:t>tako</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anskog</a:t>
            </a:r>
            <a:r>
              <a:rPr lang="en-US" sz="3200" smtClean="0">
                <a:latin typeface="Verdana"/>
                <a:cs typeface="Verdana"/>
              </a:rPr>
              <a:t> </a:t>
            </a:r>
            <a:r>
              <a:rPr lang="en-US" sz="3200" err="1">
                <a:latin typeface="Verdana"/>
                <a:cs typeface="Verdana"/>
              </a:rPr>
              <a:t>imena</a:t>
            </a:r>
            <a:r>
              <a:rPr lang="en-US" sz="3200">
                <a:latin typeface="Verdana"/>
                <a:cs typeface="Verdana"/>
              </a:rPr>
              <a:t> </a:t>
            </a:r>
            <a:r>
              <a:rPr lang="en-US" sz="3200" i="1">
                <a:latin typeface="Verdana"/>
                <a:cs typeface="Verdana"/>
              </a:rPr>
              <a:t>Elohim</a:t>
            </a:r>
            <a:r>
              <a:rPr lang="en-US" sz="3200">
                <a:latin typeface="Verdana"/>
                <a:cs typeface="Verdana"/>
              </a:rPr>
              <a:t> </a:t>
            </a:r>
            <a:r>
              <a:rPr lang="en-US" sz="3200" err="1" smtClean="0">
                <a:latin typeface="Verdana"/>
                <a:cs typeface="Verdana"/>
              </a:rPr>
              <a:t>izra</a:t>
            </a:r>
            <a:r>
              <a:rPr lang="sr-Latn-RS" sz="3200" smtClean="0">
                <a:latin typeface="Verdana"/>
                <a:cs typeface="Verdana"/>
              </a:rPr>
              <a:t>ž</a:t>
            </a:r>
            <a:r>
              <a:rPr lang="en-US" sz="3200" smtClean="0">
                <a:latin typeface="Verdana"/>
                <a:cs typeface="Verdana"/>
              </a:rPr>
              <a:t>ava </a:t>
            </a:r>
            <a:r>
              <a:rPr lang="en-US" sz="3200" err="1">
                <a:latin typeface="Verdana"/>
                <a:cs typeface="Verdana"/>
              </a:rPr>
              <a:t>jedinstvo</a:t>
            </a:r>
            <a:r>
              <a:rPr lang="en-US" sz="3200">
                <a:latin typeface="Verdana"/>
                <a:cs typeface="Verdana"/>
              </a:rPr>
              <a:t> </a:t>
            </a:r>
            <a:r>
              <a:rPr lang="en-US" sz="3200" err="1" smtClean="0">
                <a:latin typeface="Verdana"/>
                <a:cs typeface="Verdana"/>
              </a:rPr>
              <a:t>jednog</a:t>
            </a:r>
            <a:r>
              <a:rPr lang="en-US" sz="3200" smtClean="0">
                <a:latin typeface="Verdana"/>
                <a:cs typeface="Verdana"/>
              </a:rPr>
              <a:t> </a:t>
            </a:r>
            <a:r>
              <a:rPr lang="en-US" sz="3200" err="1">
                <a:latin typeface="Verdana"/>
                <a:cs typeface="Verdana"/>
              </a:rPr>
              <a:t>Boga</a:t>
            </a:r>
            <a:r>
              <a:rPr lang="en-US" sz="3200">
                <a:latin typeface="Verdana"/>
                <a:cs typeface="Verdana"/>
              </a:rPr>
              <a:t>, u </a:t>
            </a:r>
            <a:r>
              <a:rPr lang="en-US" sz="3200" err="1">
                <a:latin typeface="Verdana"/>
                <a:cs typeface="Verdana"/>
              </a:rPr>
              <a:t>isto</a:t>
            </a:r>
            <a:r>
              <a:rPr lang="en-US" sz="3200">
                <a:latin typeface="Verdana"/>
                <a:cs typeface="Verdana"/>
              </a:rPr>
              <a:t> </a:t>
            </a:r>
            <a:r>
              <a:rPr lang="en-US" sz="3200" err="1" smtClean="0">
                <a:latin typeface="Verdana"/>
                <a:cs typeface="Verdana"/>
              </a:rPr>
              <a:t>vreme</a:t>
            </a:r>
            <a:r>
              <a:rPr lang="en-US" sz="3200" smtClean="0">
                <a:latin typeface="Verdana"/>
                <a:cs typeface="Verdana"/>
              </a:rPr>
              <a:t> </a:t>
            </a:r>
            <a:r>
              <a:rPr lang="en-US" sz="3200" err="1">
                <a:latin typeface="Verdana"/>
                <a:cs typeface="Verdana"/>
              </a:rPr>
              <a:t>prikladno</a:t>
            </a:r>
            <a:r>
              <a:rPr lang="en-US" sz="3200">
                <a:latin typeface="Verdana"/>
                <a:cs typeface="Verdana"/>
              </a:rPr>
              <a:t> </a:t>
            </a:r>
            <a:r>
              <a:rPr lang="en-US" sz="3200" err="1" smtClean="0">
                <a:latin typeface="Verdana"/>
                <a:cs typeface="Verdana"/>
              </a:rPr>
              <a:t>izra</a:t>
            </a:r>
            <a:r>
              <a:rPr lang="sr-Latn-RS" sz="3200" smtClean="0">
                <a:latin typeface="Verdana"/>
                <a:cs typeface="Verdana"/>
              </a:rPr>
              <a:t>ž</a:t>
            </a:r>
            <a:r>
              <a:rPr lang="en-US" sz="3200" smtClean="0">
                <a:latin typeface="Verdana"/>
                <a:cs typeface="Verdana"/>
              </a:rPr>
              <a:t>ava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inu</a:t>
            </a:r>
            <a:r>
              <a:rPr lang="en-US" sz="3200" smtClean="0">
                <a:latin typeface="Verdana"/>
                <a:cs typeface="Verdana"/>
              </a:rPr>
              <a:t> </a:t>
            </a:r>
            <a:r>
              <a:rPr lang="en-US" sz="3200" err="1">
                <a:latin typeface="Verdana"/>
                <a:cs typeface="Verdana"/>
              </a:rPr>
              <a:t>osoba</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a:latin typeface="Verdana"/>
                <a:cs typeface="Verdana"/>
              </a:rPr>
              <a:t>(Jack B. Scott, </a:t>
            </a:r>
            <a:r>
              <a:rPr lang="en-US" sz="3200" i="1">
                <a:latin typeface="Verdana"/>
                <a:cs typeface="Verdana"/>
              </a:rPr>
              <a:t>TWOT</a:t>
            </a:r>
            <a:r>
              <a:rPr lang="en-US" sz="3200">
                <a:latin typeface="Verdana"/>
                <a:cs typeface="Verdana"/>
              </a:rPr>
              <a:t>, 1:470).</a:t>
            </a:r>
          </a:p>
          <a:p>
            <a:pPr>
              <a:lnSpc>
                <a:spcPct val="80000"/>
              </a:lnSpc>
            </a:pPr>
            <a:endParaRPr lang="en-US" sz="3200">
              <a:latin typeface="Verdana"/>
              <a:cs typeface="Verdana"/>
            </a:endParaRPr>
          </a:p>
          <a:p>
            <a:pPr marL="0" lvl="1"/>
            <a:r>
              <a:rPr lang="en-US" sz="3200">
                <a:latin typeface="Verdana"/>
                <a:cs typeface="Verdana"/>
              </a:rPr>
              <a:t>U </a:t>
            </a:r>
            <a:r>
              <a:rPr lang="en-US" sz="3200" err="1" smtClean="0">
                <a:latin typeface="Verdana"/>
                <a:cs typeface="Verdana"/>
              </a:rPr>
              <a:t>svo</a:t>
            </a:r>
            <a:r>
              <a:rPr lang="sr-Latn-RS" sz="3200" smtClean="0">
                <a:latin typeface="Verdana"/>
                <a:cs typeface="Verdana"/>
              </a:rPr>
              <a:t>joj</a:t>
            </a:r>
            <a:r>
              <a:rPr lang="en-US" sz="3200" smtClean="0">
                <a:latin typeface="Verdana"/>
                <a:cs typeface="Verdana"/>
              </a:rPr>
              <a:t> </a:t>
            </a:r>
            <a:r>
              <a:rPr lang="en-US" sz="3200" err="1" smtClean="0">
                <a:latin typeface="Verdana"/>
                <a:cs typeface="Verdana"/>
              </a:rPr>
              <a:t>poznato</a:t>
            </a:r>
            <a:r>
              <a:rPr lang="sr-Latn-RS" sz="3200" smtClean="0">
                <a:latin typeface="Verdana"/>
                <a:cs typeface="Verdana"/>
              </a:rPr>
              <a:t>j</a:t>
            </a:r>
            <a:r>
              <a:rPr lang="en-US" sz="3200" smtClean="0">
                <a:latin typeface="Verdana"/>
                <a:cs typeface="Verdana"/>
              </a:rPr>
              <a:t> </a:t>
            </a:r>
            <a:r>
              <a:rPr lang="en-US" sz="3200" err="1" smtClean="0">
                <a:latin typeface="Verdana"/>
                <a:cs typeface="Verdana"/>
              </a:rPr>
              <a:t>studij</a:t>
            </a:r>
            <a:r>
              <a:rPr lang="sr-Latn-RS" sz="3200" smtClean="0">
                <a:latin typeface="Verdana"/>
                <a:cs typeface="Verdana"/>
              </a:rPr>
              <a:t>i</a:t>
            </a:r>
            <a:r>
              <a:rPr lang="en-US" sz="3200" smtClean="0">
                <a:latin typeface="Verdana"/>
                <a:cs typeface="Verdana"/>
              </a:rPr>
              <a:t>, </a:t>
            </a:r>
            <a:r>
              <a:rPr lang="en-US" sz="3200">
                <a:latin typeface="Verdana"/>
                <a:cs typeface="Verdana"/>
              </a:rPr>
              <a:t>G. A. F. Knight </a:t>
            </a:r>
            <a:r>
              <a:rPr lang="en-US" sz="3200" err="1" smtClean="0">
                <a:latin typeface="Verdana"/>
                <a:cs typeface="Verdana"/>
              </a:rPr>
              <a:t>zaklju</a:t>
            </a:r>
            <a:r>
              <a:rPr lang="sr-Latn-RS" sz="3200" smtClean="0">
                <a:latin typeface="Verdana"/>
                <a:cs typeface="Verdana"/>
              </a:rPr>
              <a:t>č</a:t>
            </a:r>
            <a:r>
              <a:rPr lang="en-US" sz="3200" err="1" smtClean="0">
                <a:latin typeface="Verdana"/>
                <a:cs typeface="Verdana"/>
              </a:rPr>
              <a:t>uje</a:t>
            </a:r>
            <a:r>
              <a:rPr lang="en-US" sz="3200" smtClean="0">
                <a:latin typeface="Verdana"/>
                <a:cs typeface="Verdana"/>
              </a:rPr>
              <a:t> </a:t>
            </a:r>
            <a:r>
              <a:rPr lang="en-US" sz="3200">
                <a:latin typeface="Verdana"/>
                <a:cs typeface="Verdana"/>
              </a:rPr>
              <a:t>da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err="1">
                <a:latin typeface="Verdana"/>
                <a:cs typeface="Verdana"/>
              </a:rPr>
              <a:t>imena</a:t>
            </a:r>
            <a:r>
              <a:rPr lang="en-US" sz="3200">
                <a:latin typeface="Verdana"/>
                <a:cs typeface="Verdana"/>
              </a:rPr>
              <a:t> </a:t>
            </a:r>
            <a:r>
              <a:rPr lang="en-US" sz="3200" i="1">
                <a:latin typeface="Verdana"/>
                <a:cs typeface="Verdana"/>
              </a:rPr>
              <a:t>Elohim </a:t>
            </a:r>
            <a:r>
              <a:rPr lang="en-US" sz="3200" err="1">
                <a:latin typeface="Verdana"/>
                <a:cs typeface="Verdana"/>
              </a:rPr>
              <a:t>ukazuje</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koli</a:t>
            </a:r>
            <a:r>
              <a:rPr lang="sr-Latn-RS" sz="3200" smtClean="0">
                <a:latin typeface="Verdana"/>
                <a:cs typeface="Verdana"/>
              </a:rPr>
              <a:t>č</a:t>
            </a:r>
            <a:r>
              <a:rPr lang="en-US" sz="3200" err="1" smtClean="0">
                <a:latin typeface="Verdana"/>
                <a:cs typeface="Verdana"/>
              </a:rPr>
              <a:t>insku</a:t>
            </a:r>
            <a:r>
              <a:rPr lang="en-US" sz="3200" smtClean="0">
                <a:latin typeface="Verdana"/>
                <a:cs typeface="Verdana"/>
              </a:rPr>
              <a:t>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itost</a:t>
            </a:r>
            <a:r>
              <a:rPr lang="en-US" sz="3200" smtClean="0">
                <a:latin typeface="Verdana"/>
                <a:cs typeface="Verdana"/>
              </a:rPr>
              <a:t> </a:t>
            </a:r>
            <a:r>
              <a:rPr lang="en-US" sz="3200">
                <a:latin typeface="Verdana"/>
                <a:cs typeface="Verdana"/>
              </a:rPr>
              <a:t>u </a:t>
            </a:r>
            <a:r>
              <a:rPr lang="en-US" sz="3200" err="1">
                <a:latin typeface="Verdana"/>
                <a:cs typeface="Verdana"/>
              </a:rPr>
              <a:t>jedinstvu</a:t>
            </a:r>
            <a:r>
              <a:rPr lang="en-US" sz="3200">
                <a:latin typeface="Verdana"/>
                <a:cs typeface="Verdana"/>
              </a:rPr>
              <a:t>. To </a:t>
            </a:r>
            <a:r>
              <a:rPr lang="en-US" sz="3200" err="1" smtClean="0">
                <a:latin typeface="Verdana"/>
                <a:cs typeface="Verdana"/>
              </a:rPr>
              <a:t>obja</a:t>
            </a:r>
            <a:r>
              <a:rPr lang="sr-Latn-RS" sz="3200" smtClean="0">
                <a:latin typeface="Verdana"/>
                <a:cs typeface="Verdana"/>
              </a:rPr>
              <a:t>š</a:t>
            </a:r>
            <a:r>
              <a:rPr lang="en-US" sz="3200" err="1" smtClean="0">
                <a:latin typeface="Verdana"/>
                <a:cs typeface="Verdana"/>
              </a:rPr>
              <a:t>njava</a:t>
            </a:r>
            <a:r>
              <a:rPr lang="en-US" sz="3200" smtClean="0">
                <a:latin typeface="Verdana"/>
                <a:cs typeface="Verdana"/>
              </a:rPr>
              <a:t> </a:t>
            </a:r>
            <a:r>
              <a:rPr lang="en-US" sz="3200" err="1" smtClean="0">
                <a:latin typeface="Verdana"/>
                <a:cs typeface="Verdana"/>
              </a:rPr>
              <a:t>za</a:t>
            </a:r>
            <a:r>
              <a:rPr lang="sr-Latn-RS" sz="3200" smtClean="0">
                <a:latin typeface="Verdana"/>
                <a:cs typeface="Verdana"/>
              </a:rPr>
              <a:t>š</a:t>
            </a:r>
            <a:r>
              <a:rPr lang="en-US" sz="3200" smtClean="0">
                <a:latin typeface="Verdana"/>
                <a:cs typeface="Verdana"/>
              </a:rPr>
              <a:t>to </a:t>
            </a:r>
            <a:r>
              <a:rPr lang="en-US" sz="3200">
                <a:latin typeface="Verdana"/>
                <a:cs typeface="Verdana"/>
              </a:rPr>
              <a:t>je </a:t>
            </a:r>
            <a:r>
              <a:rPr lang="en-US" sz="3200" err="1">
                <a:latin typeface="Verdana"/>
                <a:cs typeface="Verdana"/>
              </a:rPr>
              <a:t>singularna</a:t>
            </a:r>
            <a:r>
              <a:rPr lang="en-US" sz="3200">
                <a:latin typeface="Verdana"/>
                <a:cs typeface="Verdana"/>
              </a:rPr>
              <a:t> </a:t>
            </a:r>
            <a:r>
              <a:rPr lang="en-US" sz="3200" err="1">
                <a:latin typeface="Verdana"/>
                <a:cs typeface="Verdana"/>
              </a:rPr>
              <a:t>imenica</a:t>
            </a:r>
            <a:r>
              <a:rPr lang="en-US" sz="3200">
                <a:latin typeface="Verdana"/>
                <a:cs typeface="Verdana"/>
              </a:rPr>
              <a:t> </a:t>
            </a:r>
            <a:r>
              <a:rPr lang="he-IL" sz="3200"/>
              <a:t> </a:t>
            </a:r>
            <a:r>
              <a:rPr lang="he-IL" sz="3200" b="1">
                <a:solidFill>
                  <a:srgbClr val="FFFF00"/>
                </a:solidFill>
                <a:effectLst>
                  <a:outerShdw blurRad="38100" dist="38100" dir="2700000" algn="tl">
                    <a:srgbClr val="000000">
                      <a:alpha val="43137"/>
                    </a:srgbClr>
                  </a:outerShdw>
                </a:effectLst>
                <a:latin typeface="Verdana" pitchFamily="34" charset="0"/>
                <a:ea typeface="Verdana" pitchFamily="34" charset="0"/>
              </a:rPr>
              <a:t>אֲדֹנָי</a:t>
            </a:r>
            <a:r>
              <a:rPr lang="sr-Latn-RS" sz="3200">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sr-Latn-RS" sz="3200" i="1">
                <a:effectLst>
                  <a:outerShdw blurRad="38100" dist="38100" dir="2700000" algn="tl">
                    <a:srgbClr val="000000">
                      <a:alpha val="43137"/>
                    </a:srgbClr>
                  </a:outerShdw>
                </a:effectLst>
                <a:latin typeface="Verdana" pitchFamily="34" charset="0"/>
                <a:ea typeface="Verdana" pitchFamily="34" charset="0"/>
                <a:cs typeface="Verdana" pitchFamily="34" charset="0"/>
              </a:rPr>
              <a:t>Adonai</a:t>
            </a:r>
            <a:r>
              <a:rPr lang="sr-Latn-RS" sz="320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en-US" sz="3200" smtClean="0">
                <a:latin typeface="Verdana"/>
                <a:cs typeface="Verdana"/>
              </a:rPr>
              <a:t> </a:t>
            </a:r>
            <a:r>
              <a:rPr lang="en-US" sz="3200" err="1">
                <a:latin typeface="Verdana"/>
                <a:cs typeface="Verdana"/>
              </a:rPr>
              <a:t>pisana</a:t>
            </a:r>
            <a:r>
              <a:rPr lang="en-US" sz="3200">
                <a:latin typeface="Verdana"/>
                <a:cs typeface="Verdana"/>
              </a:rPr>
              <a:t> u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ini</a:t>
            </a:r>
            <a:r>
              <a:rPr lang="en-US" sz="3200" smtClean="0">
                <a:latin typeface="Verdana"/>
                <a:cs typeface="Verdana"/>
              </a:rPr>
              <a:t> </a:t>
            </a:r>
            <a:endParaRPr lang="sr-Latn-RS" sz="3200" smtClean="0">
              <a:latin typeface="Verdana"/>
              <a:cs typeface="Verdana"/>
            </a:endParaRPr>
          </a:p>
          <a:p>
            <a:pPr marL="0" lvl="1"/>
            <a:r>
              <a:rPr lang="en-US" sz="3200" smtClean="0">
                <a:latin typeface="Verdana"/>
                <a:cs typeface="Verdana"/>
              </a:rPr>
              <a:t>(</a:t>
            </a:r>
            <a:r>
              <a:rPr lang="en-US" sz="3200" i="1">
                <a:latin typeface="Verdana"/>
                <a:cs typeface="Verdana"/>
              </a:rPr>
              <a:t>A Biblical Approach to the </a:t>
            </a:r>
            <a:r>
              <a:rPr lang="en-US" sz="3200" i="1" spc="-150">
                <a:latin typeface="Verdana"/>
                <a:cs typeface="Verdana"/>
              </a:rPr>
              <a:t>Doctrine of the Trinity</a:t>
            </a:r>
            <a:r>
              <a:rPr lang="en-US" sz="3200" spc="-150">
                <a:latin typeface="Verdana"/>
                <a:cs typeface="Verdana"/>
              </a:rPr>
              <a:t> [</a:t>
            </a:r>
            <a:r>
              <a:rPr lang="en-US" sz="3200" spc="-150" err="1">
                <a:latin typeface="Verdana"/>
                <a:cs typeface="Verdana"/>
              </a:rPr>
              <a:t>Edingburh</a:t>
            </a:r>
            <a:r>
              <a:rPr lang="en-US" sz="3200" spc="-150">
                <a:latin typeface="Verdana"/>
                <a:cs typeface="Verdana"/>
              </a:rPr>
              <a:t>, 1953]).</a:t>
            </a:r>
          </a:p>
          <a:p>
            <a:endParaRPr lang="en-US" sz="3200">
              <a:latin typeface="Verdana"/>
              <a:cs typeface="Verdana"/>
            </a:endParaRPr>
          </a:p>
        </p:txBody>
      </p:sp>
    </p:spTree>
    <p:extLst>
      <p:ext uri="{BB962C8B-B14F-4D97-AF65-F5344CB8AC3E}">
        <p14:creationId xmlns:p14="http://schemas.microsoft.com/office/powerpoint/2010/main" val="2777273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3850" y="915040"/>
            <a:ext cx="10826151" cy="5139869"/>
          </a:xfrm>
          <a:prstGeom prst="rect">
            <a:avLst/>
          </a:prstGeom>
          <a:noFill/>
        </p:spPr>
        <p:txBody>
          <a:bodyPr wrap="square" rtlCol="0">
            <a:spAutoFit/>
          </a:bodyPr>
          <a:lstStyle/>
          <a:p>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he-IL" sz="3600" smtClean="0"/>
              <a:t> </a:t>
            </a:r>
            <a:r>
              <a:rPr lang="he-IL" sz="3200" b="1">
                <a:solidFill>
                  <a:srgbClr val="FFFF00"/>
                </a:solidFill>
                <a:effectLst>
                  <a:outerShdw blurRad="38100" dist="38100" dir="2700000" algn="tl">
                    <a:srgbClr val="000000">
                      <a:alpha val="43137"/>
                    </a:srgbClr>
                  </a:outerShdw>
                </a:effectLst>
              </a:rPr>
              <a:t>אֲדֹנָי</a:t>
            </a:r>
            <a:r>
              <a:rPr lang="en-US" sz="3200">
                <a:latin typeface="Verdana"/>
                <a:cs typeface="Verdana"/>
              </a:rPr>
              <a:t>(</a:t>
            </a:r>
            <a:r>
              <a:rPr lang="sr-Latn-RS" sz="3200" i="1">
                <a:latin typeface="Verdana"/>
                <a:cs typeface="Verdana"/>
              </a:rPr>
              <a:t>Adonai</a:t>
            </a:r>
            <a:r>
              <a:rPr lang="sr-Latn-R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a:latin typeface="Verdana"/>
                <a:cs typeface="Verdana"/>
              </a:rPr>
              <a:t>od </a:t>
            </a:r>
            <a:r>
              <a:rPr lang="sr-Latn-RS" sz="3200" smtClean="0">
                <a:latin typeface="Verdana"/>
                <a:cs typeface="Verdana"/>
              </a:rPr>
              <a:t>„</a:t>
            </a:r>
            <a:r>
              <a:rPr lang="en-US" sz="3200" err="1" smtClean="0">
                <a:latin typeface="Verdana"/>
                <a:cs typeface="Verdana"/>
              </a:rPr>
              <a:t>Gospodar</a:t>
            </a:r>
            <a:r>
              <a:rPr lang="en-US" sz="3200">
                <a:latin typeface="Verdana"/>
                <a:cs typeface="Verdana"/>
              </a:rPr>
              <a:t>”) </a:t>
            </a:r>
            <a:r>
              <a:rPr lang="sr-Latn-RS" sz="3200" smtClean="0">
                <a:latin typeface="Verdana"/>
                <a:cs typeface="Verdana"/>
              </a:rPr>
              <a:t>su</a:t>
            </a:r>
            <a:r>
              <a:rPr lang="en-US" sz="3200" smtClean="0">
                <a:latin typeface="Verdana"/>
                <a:cs typeface="Verdana"/>
              </a:rPr>
              <a:t> </a:t>
            </a:r>
            <a:r>
              <a:rPr lang="en-US" sz="3200" err="1" smtClean="0">
                <a:latin typeface="Verdana"/>
                <a:cs typeface="Verdana"/>
              </a:rPr>
              <a:t>po</a:t>
            </a:r>
            <a:r>
              <a:rPr lang="sr-Latn-RS" sz="3200" smtClean="0">
                <a:latin typeface="Verdana"/>
                <a:cs typeface="Verdana"/>
              </a:rPr>
              <a:t>č</a:t>
            </a:r>
            <a:r>
              <a:rPr lang="en-US" sz="3200" smtClean="0">
                <a:latin typeface="Verdana"/>
                <a:cs typeface="Verdana"/>
              </a:rPr>
              <a:t>el</a:t>
            </a:r>
            <a:r>
              <a:rPr lang="sr-Latn-RS" sz="3200" smtClean="0">
                <a:latin typeface="Verdana"/>
                <a:cs typeface="Verdana"/>
              </a:rPr>
              <a:t>i</a:t>
            </a:r>
            <a:r>
              <a:rPr lang="en-US" sz="3200" smtClean="0">
                <a:latin typeface="Verdana"/>
                <a:cs typeface="Verdana"/>
              </a:rPr>
              <a:t> </a:t>
            </a:r>
            <a:r>
              <a:rPr lang="en-US" sz="3200">
                <a:latin typeface="Verdana"/>
                <a:cs typeface="Verdana"/>
              </a:rPr>
              <a:t>da </a:t>
            </a:r>
            <a:r>
              <a:rPr lang="en-US" sz="3200" err="1" smtClean="0">
                <a:latin typeface="Verdana"/>
                <a:cs typeface="Verdana"/>
              </a:rPr>
              <a:t>korist</a:t>
            </a:r>
            <a:r>
              <a:rPr lang="sr-Latn-RS" sz="3200" smtClean="0">
                <a:latin typeface="Verdana"/>
                <a:cs typeface="Verdana"/>
              </a:rPr>
              <a:t>e</a:t>
            </a:r>
            <a:r>
              <a:rPr lang="en-US" sz="3200" smtClean="0">
                <a:latin typeface="Verdana"/>
                <a:cs typeface="Verdana"/>
              </a:rPr>
              <a:t> </a:t>
            </a:r>
            <a:r>
              <a:rPr lang="en-US" sz="3200" err="1" smtClean="0">
                <a:latin typeface="Verdana"/>
                <a:cs typeface="Verdana"/>
              </a:rPr>
              <a:t>pobo</a:t>
            </a:r>
            <a:r>
              <a:rPr lang="sr-Latn-RS" sz="3200" smtClean="0">
                <a:latin typeface="Verdana"/>
                <a:cs typeface="Verdana"/>
              </a:rPr>
              <a:t>ž</a:t>
            </a:r>
            <a:r>
              <a:rPr lang="en-US" sz="3200" err="1" smtClean="0">
                <a:latin typeface="Verdana"/>
                <a:cs typeface="Verdana"/>
              </a:rPr>
              <a:t>ni</a:t>
            </a:r>
            <a:r>
              <a:rPr lang="sr-Latn-RS" sz="3200">
                <a:latin typeface="Verdana"/>
                <a:cs typeface="Verdana"/>
              </a:rPr>
              <a:t> </a:t>
            </a:r>
            <a:r>
              <a:rPr lang="sr-Latn-RS" sz="3200" smtClean="0">
                <a:latin typeface="Verdana"/>
                <a:cs typeface="Verdana"/>
              </a:rPr>
              <a:t>Jevreji </a:t>
            </a:r>
            <a:r>
              <a:rPr lang="en-US" sz="3200" err="1" smtClean="0">
                <a:latin typeface="Verdana"/>
                <a:cs typeface="Verdana"/>
              </a:rPr>
              <a:t>posle</a:t>
            </a:r>
            <a:r>
              <a:rPr lang="en-US" sz="3200" smtClean="0">
                <a:latin typeface="Verdana"/>
                <a:cs typeface="Verdana"/>
              </a:rPr>
              <a:t> </a:t>
            </a:r>
            <a:r>
              <a:rPr lang="sr-Latn-RS" sz="3200" smtClean="0">
                <a:latin typeface="Verdana"/>
                <a:cs typeface="Verdana"/>
              </a:rPr>
              <a:t>Va</a:t>
            </a:r>
            <a:r>
              <a:rPr lang="sr-Latn-RS" sz="3200">
                <a:latin typeface="Verdana"/>
                <a:cs typeface="Verdana"/>
              </a:rPr>
              <a:t>v</a:t>
            </a:r>
            <a:r>
              <a:rPr lang="en-US" sz="3200" err="1" smtClean="0">
                <a:latin typeface="Verdana"/>
                <a:cs typeface="Verdana"/>
              </a:rPr>
              <a:t>ilonskog</a:t>
            </a:r>
            <a:r>
              <a:rPr lang="en-US" sz="3200" smtClean="0">
                <a:latin typeface="Verdana"/>
                <a:cs typeface="Verdana"/>
              </a:rPr>
              <a:t> </a:t>
            </a:r>
            <a:r>
              <a:rPr lang="en-US" sz="3200" err="1">
                <a:latin typeface="Verdana"/>
                <a:cs typeface="Verdana"/>
              </a:rPr>
              <a:t>ropstva</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smtClean="0">
                <a:latin typeface="Verdana"/>
                <a:cs typeface="Verdana"/>
              </a:rPr>
              <a:t>zamen</a:t>
            </a:r>
            <a:r>
              <a:rPr lang="sr-Latn-RS" sz="3200" smtClean="0">
                <a:latin typeface="Verdana"/>
                <a:cs typeface="Verdana"/>
              </a:rPr>
              <a:t>u</a:t>
            </a:r>
            <a:r>
              <a:rPr lang="en-US" sz="3200" smtClean="0">
                <a:latin typeface="Verdana"/>
                <a:cs typeface="Verdana"/>
              </a:rPr>
              <a:t> </a:t>
            </a:r>
            <a:r>
              <a:rPr lang="en-US" sz="3200" err="1">
                <a:latin typeface="Verdana"/>
                <a:cs typeface="Verdana"/>
              </a:rPr>
              <a:t>za</a:t>
            </a:r>
            <a:r>
              <a:rPr lang="en-US" sz="3200">
                <a:latin typeface="Verdana"/>
                <a:cs typeface="Verdana"/>
              </a:rPr>
              <a:t> </a:t>
            </a:r>
            <a:r>
              <a:rPr lang="en-US" sz="3200" err="1" smtClean="0">
                <a:latin typeface="Verdana"/>
                <a:cs typeface="Verdana"/>
              </a:rPr>
              <a:t>bo</a:t>
            </a:r>
            <a:r>
              <a:rPr lang="sr-Latn-RS" sz="3200" smtClean="0">
                <a:latin typeface="Verdana"/>
                <a:cs typeface="Verdana"/>
              </a:rPr>
              <a:t>ž</a:t>
            </a:r>
            <a:r>
              <a:rPr lang="en-US" sz="3200" err="1" smtClean="0">
                <a:latin typeface="Verdana"/>
                <a:cs typeface="Verdana"/>
              </a:rPr>
              <a:t>ansko</a:t>
            </a:r>
            <a:r>
              <a:rPr lang="en-US" sz="3200" smtClean="0">
                <a:latin typeface="Verdana"/>
                <a:cs typeface="Verdana"/>
              </a:rPr>
              <a:t> </a:t>
            </a:r>
            <a:r>
              <a:rPr lang="en-US" sz="3200" err="1">
                <a:latin typeface="Verdana"/>
                <a:cs typeface="Verdana"/>
              </a:rPr>
              <a:t>ime</a:t>
            </a:r>
            <a:r>
              <a:rPr lang="en-US" sz="3200">
                <a:latin typeface="Verdana"/>
                <a:cs typeface="Verdana"/>
              </a:rPr>
              <a:t> </a:t>
            </a:r>
            <a:r>
              <a:rPr lang="en-US" sz="3200" i="1" err="1">
                <a:latin typeface="Verdana"/>
                <a:cs typeface="Verdana"/>
              </a:rPr>
              <a:t>Jahve</a:t>
            </a:r>
            <a:r>
              <a:rPr lang="en-US" sz="3200">
                <a:latin typeface="Verdana"/>
                <a:cs typeface="Verdana"/>
              </a:rPr>
              <a:t>. </a:t>
            </a:r>
            <a:r>
              <a:rPr lang="sr-Latn-RS" sz="3200" smtClean="0">
                <a:latin typeface="Verdana"/>
                <a:cs typeface="Verdana"/>
              </a:rPr>
              <a:t>Na kraju</a:t>
            </a:r>
            <a:r>
              <a:rPr lang="en-US" sz="3200" smtClean="0">
                <a:latin typeface="Verdana"/>
                <a:cs typeface="Verdana"/>
              </a:rPr>
              <a:t>, </a:t>
            </a:r>
            <a:r>
              <a:rPr lang="en-US" sz="3200" err="1">
                <a:latin typeface="Verdana"/>
                <a:cs typeface="Verdana"/>
              </a:rPr>
              <a:t>ime</a:t>
            </a:r>
            <a:r>
              <a:rPr lang="en-US" sz="3200">
                <a:latin typeface="Verdana"/>
                <a:cs typeface="Verdana"/>
              </a:rPr>
              <a:t> </a:t>
            </a:r>
            <a:r>
              <a:rPr lang="en-US" sz="3200" err="1">
                <a:latin typeface="Verdana"/>
                <a:cs typeface="Verdana"/>
              </a:rPr>
              <a:t>Yahveh</a:t>
            </a:r>
            <a:r>
              <a:rPr lang="en-US" sz="3200">
                <a:latin typeface="Verdana"/>
                <a:cs typeface="Verdana"/>
              </a:rPr>
              <a:t> je </a:t>
            </a:r>
            <a:r>
              <a:rPr lang="en-US" sz="3200" err="1">
                <a:latin typeface="Verdana"/>
                <a:cs typeface="Verdana"/>
              </a:rPr>
              <a:t>bilo</a:t>
            </a:r>
            <a:r>
              <a:rPr lang="en-US" sz="3200">
                <a:latin typeface="Verdana"/>
                <a:cs typeface="Verdana"/>
              </a:rPr>
              <a:t> </a:t>
            </a:r>
            <a:r>
              <a:rPr lang="en-US" sz="3200" err="1">
                <a:latin typeface="Verdana"/>
                <a:cs typeface="Verdana"/>
              </a:rPr>
              <a:t>potpuno</a:t>
            </a:r>
            <a:r>
              <a:rPr lang="en-US" sz="3200">
                <a:latin typeface="Verdana"/>
                <a:cs typeface="Verdana"/>
              </a:rPr>
              <a:t> </a:t>
            </a:r>
            <a:r>
              <a:rPr lang="en-US" sz="3200" err="1" smtClean="0">
                <a:latin typeface="Verdana"/>
                <a:cs typeface="Verdana"/>
              </a:rPr>
              <a:t>zamenjeno</a:t>
            </a:r>
            <a:r>
              <a:rPr lang="en-US" sz="3200" smtClean="0">
                <a:latin typeface="Verdana"/>
                <a:cs typeface="Verdana"/>
              </a:rPr>
              <a:t> </a:t>
            </a:r>
            <a:r>
              <a:rPr lang="en-US" sz="3200" err="1">
                <a:latin typeface="Verdana"/>
                <a:cs typeface="Verdana"/>
              </a:rPr>
              <a:t>sa</a:t>
            </a:r>
            <a:r>
              <a:rPr lang="en-US" sz="3200">
                <a:latin typeface="Verdana"/>
                <a:cs typeface="Verdana"/>
              </a:rPr>
              <a:t> </a:t>
            </a:r>
            <a:r>
              <a:rPr lang="he-IL" sz="3200" b="1">
                <a:solidFill>
                  <a:srgbClr val="FFFF00"/>
                </a:solidFill>
                <a:effectLst>
                  <a:outerShdw blurRad="38100" dist="38100" dir="2700000" algn="tl">
                    <a:srgbClr val="000000">
                      <a:alpha val="43137"/>
                    </a:srgbClr>
                  </a:outerShdw>
                </a:effectLst>
              </a:rPr>
              <a:t>אֲדֹנָי</a:t>
            </a:r>
            <a:r>
              <a:rPr lang="sr-Latn-RS" sz="3600" b="1" i="1">
                <a:solidFill>
                  <a:srgbClr val="FFFF00"/>
                </a:solidFill>
                <a:effectLst>
                  <a:outerShdw blurRad="38100" dist="38100" dir="2700000" algn="tl">
                    <a:srgbClr val="000000">
                      <a:alpha val="43137"/>
                    </a:srgbClr>
                  </a:outerShdw>
                </a:effectLst>
                <a:latin typeface="Rosetta"/>
              </a:rPr>
              <a:t> </a:t>
            </a:r>
            <a:r>
              <a:rPr lang="sr-Latn-RS" sz="3200">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sr-Latn-RS" sz="3200" i="1">
                <a:effectLst>
                  <a:outerShdw blurRad="38100" dist="38100" dir="2700000" algn="tl">
                    <a:srgbClr val="000000">
                      <a:alpha val="43137"/>
                    </a:srgbClr>
                  </a:outerShdw>
                </a:effectLst>
                <a:latin typeface="Verdana" pitchFamily="34" charset="0"/>
                <a:ea typeface="Verdana" pitchFamily="34" charset="0"/>
                <a:cs typeface="Verdana" pitchFamily="34" charset="0"/>
              </a:rPr>
              <a:t>Adonai</a:t>
            </a:r>
            <a:r>
              <a:rPr lang="sr-Latn-RS" sz="3200">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en-US" sz="3200" i="1">
                <a:solidFill>
                  <a:srgbClr val="FFFF00"/>
                </a:solidFill>
                <a:latin typeface="Rosetta"/>
                <a:cs typeface="Rosetta"/>
              </a:rPr>
              <a:t> </a:t>
            </a:r>
            <a:endParaRPr lang="en-US" sz="3200">
              <a:latin typeface="Verdana"/>
              <a:cs typeface="Verdana"/>
            </a:endParaRPr>
          </a:p>
          <a:p>
            <a:endParaRPr lang="en-US" sz="3200">
              <a:latin typeface="Verdana"/>
              <a:cs typeface="Verdana"/>
            </a:endParaRPr>
          </a:p>
          <a:p>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en-US" sz="3200">
                <a:latin typeface="Verdana"/>
                <a:cs typeface="Verdana"/>
              </a:rPr>
              <a:t>se </a:t>
            </a:r>
            <a:r>
              <a:rPr lang="en-US" sz="3200" err="1">
                <a:latin typeface="Verdana"/>
                <a:cs typeface="Verdana"/>
              </a:rPr>
              <a:t>koristi</a:t>
            </a:r>
            <a:r>
              <a:rPr lang="en-US" sz="3200">
                <a:latin typeface="Verdana"/>
                <a:cs typeface="Verdana"/>
              </a:rPr>
              <a:t> </a:t>
            </a:r>
            <a:r>
              <a:rPr lang="en-US" sz="3200" err="1">
                <a:latin typeface="Verdana"/>
                <a:cs typeface="Verdana"/>
              </a:rPr>
              <a:t>oko</a:t>
            </a:r>
            <a:r>
              <a:rPr lang="en-US" sz="3200">
                <a:latin typeface="Verdana"/>
                <a:cs typeface="Verdana"/>
              </a:rPr>
              <a:t> 300 </a:t>
            </a:r>
            <a:r>
              <a:rPr lang="en-US" sz="3200" err="1">
                <a:latin typeface="Verdana"/>
                <a:cs typeface="Verdana"/>
              </a:rPr>
              <a:t>puta</a:t>
            </a:r>
            <a:r>
              <a:rPr lang="en-US" sz="3200">
                <a:latin typeface="Verdana"/>
                <a:cs typeface="Verdana"/>
              </a:rPr>
              <a:t> u </a:t>
            </a:r>
            <a:r>
              <a:rPr lang="en-US" sz="3200" err="1">
                <a:latin typeface="Verdana"/>
                <a:cs typeface="Verdana"/>
              </a:rPr>
              <a:t>Starom</a:t>
            </a:r>
            <a:r>
              <a:rPr lang="en-US" sz="3200">
                <a:latin typeface="Verdana"/>
                <a:cs typeface="Verdana"/>
              </a:rPr>
              <a:t> </a:t>
            </a:r>
            <a:r>
              <a:rPr lang="en-US" sz="3200" err="1" smtClean="0">
                <a:latin typeface="Verdana"/>
                <a:cs typeface="Verdana"/>
              </a:rPr>
              <a:t>Zavetu</a:t>
            </a:r>
            <a:r>
              <a:rPr lang="en-US" sz="3200" smtClean="0">
                <a:latin typeface="Verdana"/>
                <a:cs typeface="Verdana"/>
              </a:rPr>
              <a:t> (</a:t>
            </a:r>
            <a:r>
              <a:rPr lang="en-US" sz="3200">
                <a:latin typeface="Verdana"/>
                <a:cs typeface="Verdana"/>
              </a:rPr>
              <a:t>u </a:t>
            </a:r>
            <a:r>
              <a:rPr lang="en-US" sz="3200" err="1">
                <a:latin typeface="Verdana"/>
                <a:cs typeface="Verdana"/>
              </a:rPr>
              <a:t>Psalmima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proro</a:t>
            </a:r>
            <a:r>
              <a:rPr lang="sr-Latn-RS" sz="3200" smtClean="0">
                <a:latin typeface="Verdana"/>
                <a:cs typeface="Verdana"/>
              </a:rPr>
              <a:t>č</a:t>
            </a:r>
            <a:r>
              <a:rPr lang="en-US" sz="3200" err="1" smtClean="0">
                <a:latin typeface="Verdana"/>
                <a:cs typeface="Verdana"/>
              </a:rPr>
              <a:t>kim</a:t>
            </a:r>
            <a:r>
              <a:rPr lang="en-US" sz="3200" smtClean="0">
                <a:latin typeface="Verdana"/>
                <a:cs typeface="Verdana"/>
              </a:rPr>
              <a:t> </a:t>
            </a:r>
            <a:r>
              <a:rPr lang="en-US" sz="3200" err="1">
                <a:latin typeface="Verdana"/>
                <a:cs typeface="Verdana"/>
              </a:rPr>
              <a:t>knjigama</a:t>
            </a:r>
            <a:r>
              <a:rPr lang="en-US" sz="3200">
                <a:latin typeface="Verdana"/>
                <a:cs typeface="Verdana"/>
              </a:rPr>
              <a:t>) </a:t>
            </a:r>
            <a:r>
              <a:rPr lang="en-US" sz="3200" err="1">
                <a:latin typeface="Verdana"/>
                <a:cs typeface="Verdana"/>
              </a:rPr>
              <a:t>skoro</a:t>
            </a:r>
            <a:r>
              <a:rPr lang="en-US" sz="3200">
                <a:latin typeface="Verdana"/>
                <a:cs typeface="Verdana"/>
              </a:rPr>
              <a:t> </a:t>
            </a:r>
            <a:r>
              <a:rPr lang="en-US" sz="3200" err="1" smtClean="0">
                <a:latin typeface="Verdana"/>
                <a:cs typeface="Verdana"/>
              </a:rPr>
              <a:t>uvek</a:t>
            </a:r>
            <a:r>
              <a:rPr lang="en-US" sz="3200" smtClean="0">
                <a:latin typeface="Verdana"/>
                <a:cs typeface="Verdana"/>
              </a:rPr>
              <a:t> </a:t>
            </a:r>
            <a:r>
              <a:rPr lang="en-US" sz="3200" err="1">
                <a:latin typeface="Verdana"/>
                <a:cs typeface="Verdana"/>
              </a:rPr>
              <a:t>za</a:t>
            </a:r>
            <a:r>
              <a:rPr lang="en-US" sz="3200">
                <a:latin typeface="Verdana"/>
                <a:cs typeface="Verdana"/>
              </a:rPr>
              <a:t> </a:t>
            </a:r>
            <a:r>
              <a:rPr lang="en-US" sz="3200" err="1" smtClean="0">
                <a:latin typeface="Verdana"/>
                <a:cs typeface="Verdana"/>
              </a:rPr>
              <a:t>Jahv</a:t>
            </a:r>
            <a:r>
              <a:rPr lang="sr-Latn-RS" sz="3200" smtClean="0">
                <a:latin typeface="Verdana"/>
                <a:cs typeface="Verdana"/>
              </a:rPr>
              <a:t>u</a:t>
            </a:r>
            <a:r>
              <a:rPr lang="en-US" sz="3200" smtClean="0">
                <a:latin typeface="Verdana"/>
                <a:cs typeface="Verdana"/>
              </a:rPr>
              <a:t>. </a:t>
            </a:r>
            <a:r>
              <a:rPr lang="en-US" sz="3200" err="1" smtClean="0">
                <a:latin typeface="Verdana"/>
                <a:cs typeface="Verdana"/>
              </a:rPr>
              <a:t>Iako</a:t>
            </a:r>
            <a:r>
              <a:rPr lang="en-US" sz="3200" smtClean="0">
                <a:latin typeface="Verdana"/>
                <a:cs typeface="Verdana"/>
              </a:rPr>
              <a:t> </a:t>
            </a:r>
            <a:r>
              <a:rPr lang="sr-Latn-RS" sz="3200" smtClean="0">
                <a:latin typeface="Verdana"/>
                <a:cs typeface="Verdana"/>
              </a:rPr>
              <a:t>je </a:t>
            </a:r>
            <a:r>
              <a:rPr lang="en-US" sz="3200" smtClean="0">
                <a:latin typeface="Verdana"/>
                <a:cs typeface="Verdana"/>
              </a:rPr>
              <a:t>u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ini</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en-US" sz="3200">
                <a:latin typeface="Verdana"/>
                <a:cs typeface="Verdana"/>
              </a:rPr>
              <a:t>se </a:t>
            </a:r>
            <a:r>
              <a:rPr lang="en-US" sz="3200" err="1" smtClean="0">
                <a:latin typeface="Verdana"/>
                <a:cs typeface="Verdana"/>
              </a:rPr>
              <a:t>uvek</a:t>
            </a:r>
            <a:r>
              <a:rPr lang="en-US" sz="3200" smtClean="0">
                <a:latin typeface="Verdana"/>
                <a:cs typeface="Verdana"/>
              </a:rPr>
              <a:t> </a:t>
            </a:r>
            <a:r>
              <a:rPr lang="en-US" sz="3200" err="1">
                <a:latin typeface="Verdana"/>
                <a:cs typeface="Verdana"/>
              </a:rPr>
              <a:t>prevodi</a:t>
            </a:r>
            <a:r>
              <a:rPr lang="en-US" sz="3200">
                <a:latin typeface="Verdana"/>
                <a:cs typeface="Verdana"/>
              </a:rPr>
              <a:t> u </a:t>
            </a:r>
            <a:r>
              <a:rPr lang="en-US" sz="3200" err="1">
                <a:latin typeface="Verdana"/>
                <a:cs typeface="Verdana"/>
              </a:rPr>
              <a:t>jednini</a:t>
            </a:r>
            <a:r>
              <a:rPr lang="en-US" sz="3200">
                <a:latin typeface="Verdana"/>
                <a:cs typeface="Verdana"/>
              </a:rPr>
              <a:t>. </a:t>
            </a:r>
          </a:p>
        </p:txBody>
      </p:sp>
    </p:spTree>
    <p:extLst>
      <p:ext uri="{BB962C8B-B14F-4D97-AF65-F5344CB8AC3E}">
        <p14:creationId xmlns:p14="http://schemas.microsoft.com/office/powerpoint/2010/main" val="1446148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8137" y="1514146"/>
            <a:ext cx="10946920" cy="2554545"/>
          </a:xfrm>
          <a:prstGeom prst="rect">
            <a:avLst/>
          </a:prstGeom>
          <a:noFill/>
        </p:spPr>
        <p:txBody>
          <a:bodyPr wrap="square" rtlCol="0">
            <a:spAutoFit/>
          </a:bodyPr>
          <a:lstStyle/>
          <a:p>
            <a:r>
              <a:rPr lang="en-US" sz="3200">
                <a:latin typeface="Verdana"/>
                <a:cs typeface="Verdana"/>
              </a:rPr>
              <a:t>Taj </a:t>
            </a:r>
            <a:r>
              <a:rPr lang="en-US" sz="3200" err="1">
                <a:latin typeface="Verdana"/>
                <a:cs typeface="Verdana"/>
              </a:rPr>
              <a:t>koncept</a:t>
            </a:r>
            <a:r>
              <a:rPr lang="en-US" sz="3200">
                <a:latin typeface="Verdana"/>
                <a:cs typeface="Verdana"/>
              </a:rPr>
              <a:t> </a:t>
            </a:r>
            <a:r>
              <a:rPr lang="en-US" sz="3200" smtClean="0">
                <a:solidFill>
                  <a:srgbClr val="FFFF00"/>
                </a:solidFill>
                <a:latin typeface="Verdana"/>
                <a:cs typeface="Verdana"/>
              </a:rPr>
              <a:t>Bo</a:t>
            </a:r>
            <a:r>
              <a:rPr lang="sr-Latn-RS" sz="3200" smtClean="0">
                <a:solidFill>
                  <a:srgbClr val="FFFF00"/>
                </a:solidFill>
                <a:latin typeface="Verdana"/>
                <a:cs typeface="Verdana"/>
              </a:rPr>
              <a:t>ž</a:t>
            </a:r>
            <a:r>
              <a:rPr lang="en-US" sz="3200" err="1" smtClean="0">
                <a:solidFill>
                  <a:srgbClr val="FFFF00"/>
                </a:solidFill>
                <a:latin typeface="Verdana"/>
                <a:cs typeface="Verdana"/>
              </a:rPr>
              <a:t>anske</a:t>
            </a:r>
            <a:r>
              <a:rPr lang="en-US" sz="3200" smtClean="0">
                <a:solidFill>
                  <a:srgbClr val="FFFF00"/>
                </a:solidFill>
                <a:latin typeface="Verdana"/>
                <a:cs typeface="Verdana"/>
              </a:rPr>
              <a:t> </a:t>
            </a:r>
            <a:r>
              <a:rPr lang="en-US" sz="3200" err="1">
                <a:solidFill>
                  <a:srgbClr val="FFFF00"/>
                </a:solidFill>
                <a:latin typeface="Verdana"/>
                <a:cs typeface="Verdana"/>
              </a:rPr>
              <a:t>kolektivne</a:t>
            </a:r>
            <a:r>
              <a:rPr lang="en-US" sz="3200">
                <a:solidFill>
                  <a:srgbClr val="FFFF00"/>
                </a:solidFill>
                <a:latin typeface="Verdana"/>
                <a:cs typeface="Verdana"/>
              </a:rPr>
              <a:t> </a:t>
            </a:r>
            <a:r>
              <a:rPr lang="en-US" sz="3200" err="1">
                <a:solidFill>
                  <a:srgbClr val="FFFF00"/>
                </a:solidFill>
                <a:latin typeface="Verdana"/>
                <a:cs typeface="Verdana"/>
              </a:rPr>
              <a:t>jednine</a:t>
            </a:r>
            <a:r>
              <a:rPr lang="en-US" sz="3200">
                <a:latin typeface="Verdana"/>
                <a:cs typeface="Verdana"/>
              </a:rPr>
              <a:t> je </a:t>
            </a:r>
            <a:r>
              <a:rPr lang="en-US" sz="3200" err="1" smtClean="0">
                <a:latin typeface="Verdana"/>
                <a:cs typeface="Verdana"/>
              </a:rPr>
              <a:t>naro</a:t>
            </a:r>
            <a:r>
              <a:rPr lang="sr-Latn-RS" sz="3200" smtClean="0">
                <a:latin typeface="Verdana"/>
                <a:cs typeface="Verdana"/>
              </a:rPr>
              <a:t>č</a:t>
            </a:r>
            <a:r>
              <a:rPr lang="en-US" sz="3200" err="1" smtClean="0">
                <a:latin typeface="Verdana"/>
                <a:cs typeface="Verdana"/>
              </a:rPr>
              <a:t>ito</a:t>
            </a:r>
            <a:r>
              <a:rPr lang="en-US" sz="3200" smtClean="0">
                <a:latin typeface="Verdana"/>
                <a:cs typeface="Verdana"/>
              </a:rPr>
              <a:t> </a:t>
            </a:r>
            <a:r>
              <a:rPr lang="en-US" sz="3200" err="1" smtClean="0">
                <a:latin typeface="Verdana"/>
                <a:cs typeface="Verdana"/>
              </a:rPr>
              <a:t>nagla</a:t>
            </a:r>
            <a:r>
              <a:rPr lang="sr-Latn-RS" sz="3200" smtClean="0">
                <a:latin typeface="Verdana"/>
                <a:cs typeface="Verdana"/>
              </a:rPr>
              <a:t>š</a:t>
            </a:r>
            <a:r>
              <a:rPr lang="en-US" sz="3200" err="1" smtClean="0">
                <a:latin typeface="Verdana"/>
                <a:cs typeface="Verdana"/>
              </a:rPr>
              <a:t>en</a:t>
            </a:r>
            <a:r>
              <a:rPr lang="en-US" sz="3200" smtClean="0">
                <a:latin typeface="Verdana"/>
                <a:cs typeface="Verdana"/>
              </a:rPr>
              <a:t> u</a:t>
            </a:r>
            <a:r>
              <a:rPr lang="sr-Latn-RS" sz="3200" smtClean="0">
                <a:latin typeface="Verdana"/>
                <a:cs typeface="Verdana"/>
              </a:rPr>
              <a:t> </a:t>
            </a:r>
            <a:r>
              <a:rPr lang="en-US" sz="3200" u="sng" smtClean="0">
                <a:latin typeface="Verdana"/>
                <a:cs typeface="Verdana"/>
              </a:rPr>
              <a:t>5</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ijevoj</a:t>
            </a:r>
            <a:r>
              <a:rPr lang="en-US" sz="3200" u="sng" smtClean="0">
                <a:latin typeface="Verdana"/>
                <a:cs typeface="Verdana"/>
              </a:rPr>
              <a:t> 6:4</a:t>
            </a:r>
            <a:r>
              <a:rPr lang="sr-Latn-RS" sz="3200">
                <a:latin typeface="Verdana"/>
                <a:cs typeface="Verdana"/>
              </a:rPr>
              <a:t>:</a:t>
            </a:r>
            <a:endParaRPr lang="en-US" sz="3200">
              <a:latin typeface="Verdana"/>
              <a:cs typeface="Verdana"/>
            </a:endParaRPr>
          </a:p>
          <a:p>
            <a:endParaRPr lang="en-US" sz="3200">
              <a:latin typeface="Verdana"/>
              <a:cs typeface="Verdana"/>
            </a:endParaRPr>
          </a:p>
          <a:p>
            <a:r>
              <a:rPr lang="sr-Latn-RS" sz="3200" smtClean="0">
                <a:latin typeface="Verdana"/>
                <a:cs typeface="Verdana"/>
              </a:rPr>
              <a:t>„</a:t>
            </a:r>
            <a:r>
              <a:rPr lang="sr-Latn-RS" sz="3200">
                <a:latin typeface="Verdana"/>
                <a:cs typeface="Verdana"/>
              </a:rPr>
              <a:t>Č</a:t>
            </a:r>
            <a:r>
              <a:rPr lang="en-US" sz="3200" err="1" smtClean="0">
                <a:latin typeface="Verdana"/>
                <a:cs typeface="Verdana"/>
              </a:rPr>
              <a:t>uj</a:t>
            </a:r>
            <a:r>
              <a:rPr lang="sr-Latn-RS" sz="3200" smtClean="0">
                <a:latin typeface="Verdana"/>
                <a:cs typeface="Verdana"/>
              </a:rPr>
              <a:t> </a:t>
            </a:r>
            <a:r>
              <a:rPr lang="en-US" sz="3200" smtClean="0">
                <a:latin typeface="Verdana"/>
                <a:cs typeface="Verdana"/>
              </a:rPr>
              <a:t>I</a:t>
            </a:r>
            <a:r>
              <a:rPr lang="sr-Latn-RS" sz="3200" smtClean="0">
                <a:latin typeface="Verdana"/>
                <a:cs typeface="Verdana"/>
              </a:rPr>
              <a:t>zrailju:</a:t>
            </a:r>
            <a:r>
              <a:rPr lang="en-US" sz="3200" smtClean="0">
                <a:latin typeface="Verdana"/>
                <a:cs typeface="Verdana"/>
              </a:rPr>
              <a:t> </a:t>
            </a:r>
            <a:r>
              <a:rPr lang="en-US" sz="3200" err="1">
                <a:latin typeface="Verdana"/>
                <a:cs typeface="Verdana"/>
              </a:rPr>
              <a:t>Gospod</a:t>
            </a:r>
            <a:r>
              <a:rPr lang="en-US" sz="3200">
                <a:latin typeface="Verdana"/>
                <a:cs typeface="Verdana"/>
              </a:rPr>
              <a:t> [</a:t>
            </a:r>
            <a:r>
              <a:rPr lang="en-US" sz="3200" i="1" err="1">
                <a:latin typeface="Verdana"/>
                <a:cs typeface="Verdana"/>
              </a:rPr>
              <a:t>Jahve</a:t>
            </a:r>
            <a:r>
              <a:rPr lang="en-US" sz="3200">
                <a:latin typeface="Verdana"/>
                <a:cs typeface="Verdana"/>
              </a:rPr>
              <a:t>] je </a:t>
            </a:r>
            <a:r>
              <a:rPr lang="en-US" sz="3200" smtClean="0">
                <a:latin typeface="Verdana"/>
                <a:cs typeface="Verdana"/>
              </a:rPr>
              <a:t>Bog </a:t>
            </a:r>
            <a:r>
              <a:rPr lang="en-US" sz="3200">
                <a:latin typeface="Verdana"/>
                <a:cs typeface="Verdana"/>
              </a:rPr>
              <a:t>[</a:t>
            </a:r>
            <a:r>
              <a:rPr lang="en-US" sz="3200" i="1">
                <a:latin typeface="Verdana"/>
                <a:cs typeface="Verdana"/>
              </a:rPr>
              <a:t>Elohim</a:t>
            </a:r>
            <a:r>
              <a:rPr lang="en-US" sz="3200" smtClean="0">
                <a:latin typeface="Verdana"/>
                <a:cs typeface="Verdana"/>
              </a:rPr>
              <a:t>]</a:t>
            </a:r>
            <a:r>
              <a:rPr lang="sr-Latn-RS" sz="3200" smtClean="0">
                <a:latin typeface="Verdana"/>
                <a:cs typeface="Verdana"/>
              </a:rPr>
              <a:t> </a:t>
            </a:r>
            <a:r>
              <a:rPr lang="sr-Latn-RS" sz="3200" smtClean="0">
                <a:solidFill>
                  <a:srgbClr val="FFFF00"/>
                </a:solidFill>
                <a:latin typeface="Verdana"/>
                <a:cs typeface="Verdana"/>
              </a:rPr>
              <a:t>naš jedini Gospod</a:t>
            </a:r>
            <a:r>
              <a:rPr lang="en-U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95500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8083" y="390770"/>
            <a:ext cx="9980763" cy="5355312"/>
          </a:xfrm>
          <a:prstGeom prst="rect">
            <a:avLst/>
          </a:prstGeom>
          <a:noFill/>
        </p:spPr>
        <p:txBody>
          <a:bodyPr wrap="square" rtlCol="0">
            <a:spAutoFit/>
          </a:bodyPr>
          <a:lstStyle/>
          <a:p>
            <a:r>
              <a:rPr lang="en-US" sz="3000" u="sng" err="1">
                <a:latin typeface="Verdana"/>
                <a:cs typeface="Verdana"/>
              </a:rPr>
              <a:t>Za</a:t>
            </a:r>
            <a:r>
              <a:rPr lang="en-US" sz="3000" u="sng">
                <a:latin typeface="Verdana"/>
                <a:cs typeface="Verdana"/>
              </a:rPr>
              <a:t> </a:t>
            </a:r>
            <a:r>
              <a:rPr lang="en-US" sz="3000" u="sng" err="1">
                <a:latin typeface="Verdana"/>
                <a:cs typeface="Verdana"/>
              </a:rPr>
              <a:t>dalje</a:t>
            </a:r>
            <a:r>
              <a:rPr lang="en-US" sz="3000" u="sng">
                <a:latin typeface="Verdana"/>
                <a:cs typeface="Verdana"/>
              </a:rPr>
              <a:t> </a:t>
            </a:r>
            <a:r>
              <a:rPr lang="en-US" sz="3000" u="sng" err="1" smtClean="0">
                <a:latin typeface="Verdana"/>
                <a:cs typeface="Verdana"/>
              </a:rPr>
              <a:t>izu</a:t>
            </a:r>
            <a:r>
              <a:rPr lang="sr-Latn-RS" sz="3000" u="sng" smtClean="0">
                <a:latin typeface="Verdana"/>
                <a:cs typeface="Verdana"/>
              </a:rPr>
              <a:t>č</a:t>
            </a:r>
            <a:r>
              <a:rPr lang="en-US" sz="3000" u="sng" err="1" smtClean="0">
                <a:latin typeface="Verdana"/>
                <a:cs typeface="Verdana"/>
              </a:rPr>
              <a:t>avanje</a:t>
            </a:r>
            <a:r>
              <a:rPr lang="en-US" sz="3000">
                <a:latin typeface="Verdana"/>
                <a:cs typeface="Verdana"/>
              </a:rPr>
              <a:t>:</a:t>
            </a:r>
          </a:p>
          <a:p>
            <a:pPr>
              <a:lnSpc>
                <a:spcPct val="70000"/>
              </a:lnSpc>
            </a:pPr>
            <a:r>
              <a:rPr lang="en-US" sz="3000">
                <a:latin typeface="Verdana"/>
                <a:cs typeface="Verdana"/>
              </a:rPr>
              <a:t> </a:t>
            </a:r>
          </a:p>
          <a:p>
            <a:r>
              <a:rPr lang="en-US" sz="3000" err="1">
                <a:latin typeface="Verdana"/>
                <a:cs typeface="Verdana"/>
              </a:rPr>
              <a:t>Slavoljub</a:t>
            </a:r>
            <a:r>
              <a:rPr lang="en-US" sz="3000">
                <a:latin typeface="Verdana"/>
                <a:cs typeface="Verdana"/>
              </a:rPr>
              <a:t> </a:t>
            </a:r>
            <a:r>
              <a:rPr lang="en-US" sz="3000" err="1" smtClean="0">
                <a:latin typeface="Verdana"/>
                <a:cs typeface="Verdana"/>
              </a:rPr>
              <a:t>Vuli</a:t>
            </a:r>
            <a:r>
              <a:rPr lang="sr-Latn-RS" sz="3000" smtClean="0">
                <a:latin typeface="Verdana"/>
                <a:cs typeface="Verdana"/>
              </a:rPr>
              <a:t>ć</a:t>
            </a:r>
            <a:r>
              <a:rPr lang="en-US" sz="3000" smtClean="0">
                <a:latin typeface="Verdana"/>
                <a:cs typeface="Verdana"/>
              </a:rPr>
              <a:t>evi</a:t>
            </a:r>
            <a:r>
              <a:rPr lang="sr-Latn-RS" sz="3000" smtClean="0">
                <a:latin typeface="Verdana"/>
                <a:cs typeface="Verdana"/>
              </a:rPr>
              <a:t>ć</a:t>
            </a:r>
            <a:r>
              <a:rPr lang="en-US" sz="3000" smtClean="0">
                <a:latin typeface="Verdana"/>
                <a:cs typeface="Verdana"/>
              </a:rPr>
              <a:t>, </a:t>
            </a:r>
            <a:r>
              <a:rPr lang="en-US" sz="3000">
                <a:latin typeface="Verdana"/>
                <a:cs typeface="Verdana"/>
              </a:rPr>
              <a:t>tri </a:t>
            </a:r>
            <a:r>
              <a:rPr lang="en-US" sz="3000" err="1" smtClean="0">
                <a:latin typeface="Verdana"/>
                <a:cs typeface="Verdana"/>
              </a:rPr>
              <a:t>knji</a:t>
            </a:r>
            <a:r>
              <a:rPr lang="sr-Latn-RS" sz="3000" smtClean="0">
                <a:latin typeface="Verdana"/>
                <a:cs typeface="Verdana"/>
              </a:rPr>
              <a:t>ž</a:t>
            </a:r>
            <a:r>
              <a:rPr lang="en-US" sz="3000" smtClean="0">
                <a:latin typeface="Verdana"/>
                <a:cs typeface="Verdana"/>
              </a:rPr>
              <a:t>ice</a:t>
            </a:r>
            <a:r>
              <a:rPr lang="en-US" sz="3000">
                <a:latin typeface="Verdana"/>
                <a:cs typeface="Verdana"/>
              </a:rPr>
              <a:t>: </a:t>
            </a:r>
            <a:r>
              <a:rPr lang="en-US" sz="3000" i="1" err="1">
                <a:latin typeface="Verdana"/>
                <a:cs typeface="Verdana"/>
              </a:rPr>
              <a:t>Odbrana</a:t>
            </a:r>
            <a:r>
              <a:rPr lang="en-US" sz="3000" i="1">
                <a:latin typeface="Verdana"/>
                <a:cs typeface="Verdana"/>
              </a:rPr>
              <a:t> </a:t>
            </a:r>
            <a:r>
              <a:rPr lang="en-US" sz="3000" i="1" err="1">
                <a:latin typeface="Verdana"/>
                <a:cs typeface="Verdana"/>
              </a:rPr>
              <a:t>Trojstva</a:t>
            </a:r>
            <a:r>
              <a:rPr lang="en-US" sz="3000">
                <a:latin typeface="Verdana"/>
                <a:cs typeface="Verdana"/>
              </a:rPr>
              <a:t> / </a:t>
            </a:r>
            <a:r>
              <a:rPr lang="en-US" sz="3000" i="1" err="1" smtClean="0">
                <a:latin typeface="Verdana"/>
                <a:cs typeface="Verdana"/>
              </a:rPr>
              <a:t>Adventisti</a:t>
            </a:r>
            <a:r>
              <a:rPr lang="sr-Latn-RS" sz="3000" i="1" smtClean="0">
                <a:latin typeface="Verdana"/>
                <a:cs typeface="Verdana"/>
              </a:rPr>
              <a:t>č</a:t>
            </a:r>
            <a:r>
              <a:rPr lang="en-US" sz="3000" i="1" smtClean="0">
                <a:latin typeface="Verdana"/>
                <a:cs typeface="Verdana"/>
              </a:rPr>
              <a:t>ka </a:t>
            </a:r>
            <a:r>
              <a:rPr lang="en-US" sz="3000" i="1" err="1">
                <a:latin typeface="Verdana"/>
                <a:cs typeface="Verdana"/>
              </a:rPr>
              <a:t>Crkva</a:t>
            </a:r>
            <a:r>
              <a:rPr lang="en-US" sz="3000" i="1">
                <a:latin typeface="Verdana"/>
                <a:cs typeface="Verdana"/>
              </a:rPr>
              <a:t> </a:t>
            </a:r>
            <a:r>
              <a:rPr lang="en-US" sz="3000" err="1">
                <a:latin typeface="Verdana"/>
                <a:cs typeface="Verdana"/>
              </a:rPr>
              <a:t>i</a:t>
            </a:r>
            <a:r>
              <a:rPr lang="en-US" sz="3000">
                <a:latin typeface="Verdana"/>
                <a:cs typeface="Verdana"/>
              </a:rPr>
              <a:t> </a:t>
            </a:r>
            <a:r>
              <a:rPr lang="en-US" sz="3000" err="1">
                <a:latin typeface="Verdana"/>
                <a:cs typeface="Verdana"/>
              </a:rPr>
              <a:t>Trojstvo</a:t>
            </a:r>
            <a:r>
              <a:rPr lang="en-US" sz="3000">
                <a:latin typeface="Verdana"/>
                <a:cs typeface="Verdana"/>
              </a:rPr>
              <a:t> /</a:t>
            </a:r>
            <a:r>
              <a:rPr lang="en-US" sz="3000" i="1">
                <a:latin typeface="Verdana"/>
                <a:cs typeface="Verdana"/>
              </a:rPr>
              <a:t>Da li je </a:t>
            </a:r>
            <a:r>
              <a:rPr lang="en-US" sz="3000" i="1" err="1">
                <a:latin typeface="Verdana"/>
                <a:cs typeface="Verdana"/>
              </a:rPr>
              <a:t>Sveti</a:t>
            </a:r>
            <a:r>
              <a:rPr lang="en-US" sz="3000" i="1">
                <a:latin typeface="Verdana"/>
                <a:cs typeface="Verdana"/>
              </a:rPr>
              <a:t> Duh </a:t>
            </a:r>
            <a:r>
              <a:rPr lang="en-US" sz="3000" i="1" err="1">
                <a:latin typeface="Verdana"/>
                <a:cs typeface="Verdana"/>
              </a:rPr>
              <a:t>Samo</a:t>
            </a:r>
            <a:r>
              <a:rPr lang="en-US" sz="3000" i="1">
                <a:latin typeface="Verdana"/>
                <a:cs typeface="Verdana"/>
              </a:rPr>
              <a:t> </a:t>
            </a:r>
            <a:r>
              <a:rPr lang="sr-Latn-RS" sz="3000" i="1" err="1" smtClean="0">
                <a:latin typeface="Verdana"/>
                <a:cs typeface="Verdana"/>
              </a:rPr>
              <a:t>K</a:t>
            </a:r>
            <a:r>
              <a:rPr lang="en-US" sz="3000" i="1" err="1" smtClean="0">
                <a:latin typeface="Verdana"/>
                <a:cs typeface="Verdana"/>
              </a:rPr>
              <a:t>ristova</a:t>
            </a:r>
            <a:r>
              <a:rPr lang="en-US" sz="3000" i="1" smtClean="0">
                <a:latin typeface="Verdana"/>
                <a:cs typeface="Verdana"/>
              </a:rPr>
              <a:t> Li</a:t>
            </a:r>
            <a:r>
              <a:rPr lang="sr-Latn-RS" sz="3000" i="1" smtClean="0">
                <a:latin typeface="Verdana"/>
                <a:cs typeface="Verdana"/>
              </a:rPr>
              <a:t>č</a:t>
            </a:r>
            <a:r>
              <a:rPr lang="en-US" sz="3000" i="1" err="1" smtClean="0">
                <a:latin typeface="Verdana"/>
                <a:cs typeface="Verdana"/>
              </a:rPr>
              <a:t>nost</a:t>
            </a:r>
            <a:r>
              <a:rPr lang="en-US" sz="3000" smtClean="0">
                <a:latin typeface="Verdana"/>
                <a:cs typeface="Verdana"/>
              </a:rPr>
              <a:t> </a:t>
            </a:r>
            <a:endParaRPr lang="en-US" sz="3000">
              <a:latin typeface="Verdana"/>
              <a:cs typeface="Verdana"/>
            </a:endParaRPr>
          </a:p>
          <a:p>
            <a:r>
              <a:rPr lang="en-US" sz="3000">
                <a:latin typeface="Verdana"/>
                <a:cs typeface="Verdana"/>
              </a:rPr>
              <a:t>(</a:t>
            </a:r>
            <a:r>
              <a:rPr lang="en-US" sz="3000" err="1">
                <a:latin typeface="Verdana"/>
                <a:cs typeface="Verdana"/>
              </a:rPr>
              <a:t>na</a:t>
            </a:r>
            <a:r>
              <a:rPr lang="en-US" sz="3000">
                <a:latin typeface="Verdana"/>
                <a:cs typeface="Verdana"/>
              </a:rPr>
              <a:t> Web </a:t>
            </a:r>
            <a:r>
              <a:rPr lang="en-US" sz="3000" err="1">
                <a:latin typeface="Verdana"/>
                <a:cs typeface="Verdana"/>
              </a:rPr>
              <a:t>sajtu</a:t>
            </a:r>
            <a:r>
              <a:rPr lang="en-US" sz="3000">
                <a:latin typeface="Verdana"/>
                <a:cs typeface="Verdana"/>
              </a:rPr>
              <a:t>: biblijskotrojstvo.org (</a:t>
            </a:r>
            <a:r>
              <a:rPr lang="en-US" sz="3000" err="1">
                <a:latin typeface="Verdana"/>
                <a:cs typeface="Verdana"/>
              </a:rPr>
              <a:t>Biblijsko</a:t>
            </a:r>
            <a:r>
              <a:rPr lang="en-US" sz="3000">
                <a:latin typeface="Verdana"/>
                <a:cs typeface="Verdana"/>
              </a:rPr>
              <a:t> </a:t>
            </a:r>
            <a:r>
              <a:rPr lang="en-US" sz="3000" err="1">
                <a:latin typeface="Verdana"/>
                <a:cs typeface="Verdana"/>
              </a:rPr>
              <a:t>Trojstvo</a:t>
            </a:r>
            <a:r>
              <a:rPr lang="en-US" sz="3000">
                <a:latin typeface="Verdana"/>
                <a:cs typeface="Verdana"/>
              </a:rPr>
              <a:t>) </a:t>
            </a:r>
            <a:r>
              <a:rPr lang="en-US" sz="3000" err="1">
                <a:latin typeface="Verdana"/>
                <a:cs typeface="Verdana"/>
              </a:rPr>
              <a:t>i</a:t>
            </a:r>
            <a:r>
              <a:rPr lang="en-US" sz="3000">
                <a:latin typeface="Verdana"/>
                <a:cs typeface="Verdana"/>
              </a:rPr>
              <a:t> </a:t>
            </a:r>
            <a:r>
              <a:rPr lang="en-US" sz="3000" err="1">
                <a:latin typeface="Verdana"/>
                <a:cs typeface="Verdana"/>
              </a:rPr>
              <a:t>na</a:t>
            </a:r>
            <a:r>
              <a:rPr lang="en-US" sz="3000">
                <a:latin typeface="Verdana"/>
                <a:cs typeface="Verdana"/>
              </a:rPr>
              <a:t> web </a:t>
            </a:r>
            <a:r>
              <a:rPr lang="en-US" sz="3000" err="1">
                <a:latin typeface="Verdana"/>
                <a:cs typeface="Verdana"/>
              </a:rPr>
              <a:t>sajtu</a:t>
            </a:r>
            <a:r>
              <a:rPr lang="en-US" sz="3000">
                <a:latin typeface="Verdana"/>
                <a:cs typeface="Verdana"/>
              </a:rPr>
              <a:t> </a:t>
            </a:r>
            <a:r>
              <a:rPr lang="en-US" sz="3000" err="1" smtClean="0">
                <a:latin typeface="Verdana"/>
                <a:cs typeface="Verdana"/>
              </a:rPr>
              <a:t>Adventisti</a:t>
            </a:r>
            <a:r>
              <a:rPr lang="sr-Latn-RS" sz="3000" smtClean="0">
                <a:latin typeface="Verdana"/>
                <a:cs typeface="Verdana"/>
              </a:rPr>
              <a:t>č</a:t>
            </a:r>
            <a:r>
              <a:rPr lang="en-US" sz="3000" err="1" smtClean="0">
                <a:latin typeface="Verdana"/>
                <a:cs typeface="Verdana"/>
              </a:rPr>
              <a:t>kog</a:t>
            </a:r>
            <a:r>
              <a:rPr lang="en-US" sz="3000" smtClean="0">
                <a:latin typeface="Verdana"/>
                <a:cs typeface="Verdana"/>
              </a:rPr>
              <a:t> </a:t>
            </a:r>
            <a:r>
              <a:rPr lang="en-US" sz="3000" err="1" smtClean="0">
                <a:latin typeface="Verdana"/>
                <a:cs typeface="Verdana"/>
              </a:rPr>
              <a:t>Teolo</a:t>
            </a:r>
            <a:r>
              <a:rPr lang="sr-Latn-RS" sz="3000" smtClean="0">
                <a:latin typeface="Verdana"/>
                <a:cs typeface="Verdana"/>
              </a:rPr>
              <a:t>š</a:t>
            </a:r>
            <a:r>
              <a:rPr lang="en-US" sz="3000" err="1" smtClean="0">
                <a:latin typeface="Verdana"/>
                <a:cs typeface="Verdana"/>
              </a:rPr>
              <a:t>kog</a:t>
            </a:r>
            <a:r>
              <a:rPr lang="en-US" sz="3000" smtClean="0">
                <a:latin typeface="Verdana"/>
                <a:cs typeface="Verdana"/>
              </a:rPr>
              <a:t> </a:t>
            </a:r>
            <a:r>
              <a:rPr lang="en-US" sz="3000" err="1">
                <a:latin typeface="Verdana"/>
                <a:cs typeface="Verdana"/>
              </a:rPr>
              <a:t>Visokog</a:t>
            </a:r>
            <a:r>
              <a:rPr lang="en-US" sz="3000">
                <a:latin typeface="Verdana"/>
                <a:cs typeface="Verdana"/>
              </a:rPr>
              <a:t> </a:t>
            </a:r>
            <a:r>
              <a:rPr lang="en-US" sz="3000" smtClean="0">
                <a:latin typeface="Verdana"/>
                <a:cs typeface="Verdana"/>
              </a:rPr>
              <a:t>U</a:t>
            </a:r>
            <a:r>
              <a:rPr lang="sr-Latn-RS" sz="3000" smtClean="0">
                <a:latin typeface="Verdana"/>
                <a:cs typeface="Verdana"/>
              </a:rPr>
              <a:t>č</a:t>
            </a:r>
            <a:r>
              <a:rPr lang="en-US" sz="3000" err="1" smtClean="0">
                <a:latin typeface="Verdana"/>
                <a:cs typeface="Verdana"/>
              </a:rPr>
              <a:t>ili</a:t>
            </a:r>
            <a:r>
              <a:rPr lang="sr-Latn-RS" sz="3000" smtClean="0">
                <a:latin typeface="Verdana"/>
                <a:cs typeface="Verdana"/>
              </a:rPr>
              <a:t>š</a:t>
            </a:r>
            <a:r>
              <a:rPr lang="en-US" sz="3000" smtClean="0">
                <a:latin typeface="Verdana"/>
                <a:cs typeface="Verdana"/>
              </a:rPr>
              <a:t>ta</a:t>
            </a:r>
            <a:r>
              <a:rPr lang="en-US" sz="3000">
                <a:latin typeface="Verdana"/>
                <a:cs typeface="Verdana"/>
              </a:rPr>
              <a:t>. </a:t>
            </a:r>
          </a:p>
          <a:p>
            <a:pPr>
              <a:lnSpc>
                <a:spcPct val="70000"/>
              </a:lnSpc>
            </a:pPr>
            <a:r>
              <a:rPr lang="en-US" sz="3000">
                <a:latin typeface="Verdana"/>
                <a:cs typeface="Verdana"/>
              </a:rPr>
              <a:t> </a:t>
            </a:r>
          </a:p>
          <a:p>
            <a:r>
              <a:rPr lang="en-US" sz="3000" err="1">
                <a:latin typeface="Verdana"/>
                <a:cs typeface="Verdana"/>
              </a:rPr>
              <a:t>Dragutin</a:t>
            </a:r>
            <a:r>
              <a:rPr lang="en-US" sz="3000">
                <a:latin typeface="Verdana"/>
                <a:cs typeface="Verdana"/>
              </a:rPr>
              <a:t> </a:t>
            </a:r>
            <a:r>
              <a:rPr lang="en-US" sz="3000" err="1">
                <a:latin typeface="Verdana"/>
                <a:cs typeface="Verdana"/>
              </a:rPr>
              <a:t>Matak</a:t>
            </a:r>
            <a:r>
              <a:rPr lang="en-US" sz="3000">
                <a:latin typeface="Verdana"/>
                <a:cs typeface="Verdana"/>
              </a:rPr>
              <a:t>, </a:t>
            </a:r>
            <a:r>
              <a:rPr lang="en-US" sz="3000" i="1" err="1">
                <a:latin typeface="Verdana"/>
                <a:cs typeface="Verdana"/>
              </a:rPr>
              <a:t>Trojedini</a:t>
            </a:r>
            <a:r>
              <a:rPr lang="en-US" sz="3000" i="1">
                <a:latin typeface="Verdana"/>
                <a:cs typeface="Verdana"/>
              </a:rPr>
              <a:t> Bog </a:t>
            </a:r>
            <a:r>
              <a:rPr lang="en-US" sz="3000" i="1" err="1">
                <a:latin typeface="Verdana"/>
                <a:cs typeface="Verdana"/>
              </a:rPr>
              <a:t>Objavljen</a:t>
            </a:r>
            <a:r>
              <a:rPr lang="en-US" sz="3000" i="1">
                <a:latin typeface="Verdana"/>
                <a:cs typeface="Verdana"/>
              </a:rPr>
              <a:t> u </a:t>
            </a:r>
            <a:r>
              <a:rPr lang="en-US" sz="3000" i="1" err="1">
                <a:latin typeface="Verdana"/>
                <a:cs typeface="Verdana"/>
              </a:rPr>
              <a:t>Trima</a:t>
            </a:r>
            <a:r>
              <a:rPr lang="en-US" sz="3000" i="1">
                <a:latin typeface="Verdana"/>
                <a:cs typeface="Verdana"/>
              </a:rPr>
              <a:t> </a:t>
            </a:r>
            <a:r>
              <a:rPr lang="en-US" sz="3000" i="1" err="1">
                <a:latin typeface="Verdana"/>
                <a:cs typeface="Verdana"/>
              </a:rPr>
              <a:t>Biblijskim</a:t>
            </a:r>
            <a:r>
              <a:rPr lang="en-US" sz="3000" i="1">
                <a:latin typeface="Verdana"/>
                <a:cs typeface="Verdana"/>
              </a:rPr>
              <a:t> </a:t>
            </a:r>
            <a:r>
              <a:rPr lang="en-US" sz="3000" i="1" err="1">
                <a:latin typeface="Verdana"/>
                <a:cs typeface="Verdana"/>
              </a:rPr>
              <a:t>Meganarativima</a:t>
            </a:r>
            <a:r>
              <a:rPr lang="en-US" sz="3000">
                <a:latin typeface="Verdana"/>
                <a:cs typeface="Verdana"/>
              </a:rPr>
              <a:t> (</a:t>
            </a:r>
            <a:r>
              <a:rPr lang="en-US" sz="3000" err="1" smtClean="0">
                <a:latin typeface="Verdana"/>
                <a:cs typeface="Verdana"/>
              </a:rPr>
              <a:t>Adventisti</a:t>
            </a:r>
            <a:r>
              <a:rPr lang="sr-Latn-RS" sz="3000" smtClean="0">
                <a:latin typeface="Verdana"/>
                <a:cs typeface="Verdana"/>
              </a:rPr>
              <a:t>č</a:t>
            </a:r>
            <a:r>
              <a:rPr lang="en-US" sz="3000" err="1" smtClean="0">
                <a:latin typeface="Verdana"/>
                <a:cs typeface="Verdana"/>
              </a:rPr>
              <a:t>ko</a:t>
            </a:r>
            <a:r>
              <a:rPr lang="en-US" sz="3000" smtClean="0">
                <a:latin typeface="Verdana"/>
                <a:cs typeface="Verdana"/>
              </a:rPr>
              <a:t> </a:t>
            </a:r>
            <a:r>
              <a:rPr lang="en-US" sz="3000" err="1" smtClean="0">
                <a:latin typeface="Verdana"/>
                <a:cs typeface="Verdana"/>
              </a:rPr>
              <a:t>Teolo</a:t>
            </a:r>
            <a:r>
              <a:rPr lang="sr-Latn-RS" sz="3000" smtClean="0">
                <a:latin typeface="Verdana"/>
                <a:cs typeface="Verdana"/>
              </a:rPr>
              <a:t>š</a:t>
            </a:r>
            <a:r>
              <a:rPr lang="en-US" sz="3000" err="1" smtClean="0">
                <a:latin typeface="Verdana"/>
                <a:cs typeface="Verdana"/>
              </a:rPr>
              <a:t>ko</a:t>
            </a:r>
            <a:r>
              <a:rPr lang="en-US" sz="3000" smtClean="0">
                <a:latin typeface="Verdana"/>
                <a:cs typeface="Verdana"/>
              </a:rPr>
              <a:t> </a:t>
            </a:r>
            <a:r>
              <a:rPr lang="en-US" sz="3000" err="1">
                <a:latin typeface="Verdana"/>
                <a:cs typeface="Verdana"/>
              </a:rPr>
              <a:t>Visoko</a:t>
            </a:r>
            <a:r>
              <a:rPr lang="en-US" sz="3000">
                <a:latin typeface="Verdana"/>
                <a:cs typeface="Verdana"/>
              </a:rPr>
              <a:t> </a:t>
            </a:r>
            <a:r>
              <a:rPr lang="en-US" sz="3000" smtClean="0">
                <a:latin typeface="Verdana"/>
                <a:cs typeface="Verdana"/>
              </a:rPr>
              <a:t>U</a:t>
            </a:r>
            <a:r>
              <a:rPr lang="sr-Latn-RS" sz="3000" smtClean="0">
                <a:latin typeface="Verdana"/>
                <a:cs typeface="Verdana"/>
              </a:rPr>
              <a:t>č</a:t>
            </a:r>
            <a:r>
              <a:rPr lang="en-US" sz="3000" err="1" smtClean="0">
                <a:latin typeface="Verdana"/>
                <a:cs typeface="Verdana"/>
              </a:rPr>
              <a:t>ili</a:t>
            </a:r>
            <a:r>
              <a:rPr lang="sr-Latn-RS" sz="3000" smtClean="0">
                <a:latin typeface="Verdana"/>
                <a:cs typeface="Verdana"/>
              </a:rPr>
              <a:t>š</a:t>
            </a:r>
            <a:r>
              <a:rPr lang="en-US" sz="3000" err="1" smtClean="0">
                <a:latin typeface="Verdana"/>
                <a:cs typeface="Verdana"/>
              </a:rPr>
              <a:t>te</a:t>
            </a:r>
            <a:r>
              <a:rPr lang="en-US" sz="3000">
                <a:latin typeface="Verdana"/>
                <a:cs typeface="Verdana"/>
              </a:rPr>
              <a:t>, </a:t>
            </a:r>
            <a:r>
              <a:rPr lang="en-US" sz="3000" err="1" smtClean="0">
                <a:latin typeface="Verdana"/>
                <a:cs typeface="Verdana"/>
              </a:rPr>
              <a:t>Maru</a:t>
            </a:r>
            <a:r>
              <a:rPr lang="sr-Latn-RS" sz="3000" smtClean="0">
                <a:latin typeface="Verdana"/>
                <a:cs typeface="Verdana"/>
              </a:rPr>
              <a:t>š</a:t>
            </a:r>
            <a:r>
              <a:rPr lang="en-US" sz="3000" err="1" smtClean="0">
                <a:latin typeface="Verdana"/>
                <a:cs typeface="Verdana"/>
              </a:rPr>
              <a:t>evec</a:t>
            </a:r>
            <a:r>
              <a:rPr lang="en-US" sz="3000">
                <a:latin typeface="Verdana"/>
                <a:cs typeface="Verdana"/>
              </a:rPr>
              <a:t>, 2015)</a:t>
            </a:r>
            <a:r>
              <a:rPr lang="en-US" sz="3000" i="1">
                <a:latin typeface="Verdana"/>
                <a:cs typeface="Verdana"/>
              </a:rPr>
              <a:t>.</a:t>
            </a:r>
          </a:p>
        </p:txBody>
      </p:sp>
    </p:spTree>
    <p:extLst>
      <p:ext uri="{BB962C8B-B14F-4D97-AF65-F5344CB8AC3E}">
        <p14:creationId xmlns:p14="http://schemas.microsoft.com/office/powerpoint/2010/main" val="2858084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8138" y="979309"/>
            <a:ext cx="10653623" cy="5139869"/>
          </a:xfrm>
          <a:prstGeom prst="rect">
            <a:avLst/>
          </a:prstGeom>
          <a:noFill/>
        </p:spPr>
        <p:txBody>
          <a:bodyPr wrap="square" rtlCol="0">
            <a:spAutoFit/>
          </a:bodyPr>
          <a:lstStyle/>
          <a:p>
            <a:r>
              <a:rPr lang="en-US" sz="3200" smtClean="0">
                <a:latin typeface="Verdana"/>
                <a:cs typeface="Verdana"/>
              </a:rPr>
              <a:t>5</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ijeva</a:t>
            </a:r>
            <a:r>
              <a:rPr lang="en-US" sz="3200" smtClean="0">
                <a:latin typeface="Verdana"/>
                <a:cs typeface="Verdana"/>
              </a:rPr>
              <a:t> </a:t>
            </a:r>
            <a:r>
              <a:rPr lang="en-US" sz="3200">
                <a:latin typeface="Verdana"/>
                <a:cs typeface="Verdana"/>
              </a:rPr>
              <a:t>6:4 ne </a:t>
            </a:r>
            <a:r>
              <a:rPr lang="en-US" sz="3200" err="1" smtClean="0">
                <a:latin typeface="Verdana"/>
                <a:cs typeface="Verdana"/>
              </a:rPr>
              <a:t>ka</a:t>
            </a:r>
            <a:r>
              <a:rPr lang="sr-Latn-RS" sz="3200" smtClean="0">
                <a:latin typeface="Verdana"/>
                <a:cs typeface="Verdana"/>
              </a:rPr>
              <a:t>ž</a:t>
            </a:r>
            <a:r>
              <a:rPr lang="en-US" sz="3200" smtClean="0">
                <a:latin typeface="Verdana"/>
                <a:cs typeface="Verdana"/>
              </a:rPr>
              <a:t>e </a:t>
            </a:r>
            <a:r>
              <a:rPr lang="sr-Latn-RS" sz="3200" smtClean="0">
                <a:latin typeface="Verdana"/>
                <a:cs typeface="Verdana"/>
              </a:rPr>
              <a:t>„</a:t>
            </a:r>
            <a:r>
              <a:rPr lang="en-US" sz="3200" err="1" smtClean="0">
                <a:latin typeface="Verdana"/>
                <a:cs typeface="Verdana"/>
              </a:rPr>
              <a:t>Gospod</a:t>
            </a:r>
            <a:r>
              <a:rPr lang="en-US" sz="3200" smtClean="0">
                <a:latin typeface="Verdana"/>
                <a:cs typeface="Verdana"/>
              </a:rPr>
              <a:t> </a:t>
            </a:r>
            <a:r>
              <a:rPr lang="en-US" sz="3200">
                <a:latin typeface="Verdana"/>
                <a:cs typeface="Verdana"/>
              </a:rPr>
              <a:t>je </a:t>
            </a:r>
            <a:r>
              <a:rPr lang="en-US" sz="3200" err="1">
                <a:latin typeface="Verdana"/>
                <a:cs typeface="Verdana"/>
              </a:rPr>
              <a:t>jedini</a:t>
            </a:r>
            <a:r>
              <a:rPr lang="en-US" sz="3200">
                <a:latin typeface="Verdana"/>
                <a:cs typeface="Verdana"/>
              </a:rPr>
              <a:t> Bog,” </a:t>
            </a:r>
            <a:r>
              <a:rPr lang="en-US" sz="3200" err="1">
                <a:latin typeface="Verdana"/>
                <a:cs typeface="Verdana"/>
              </a:rPr>
              <a:t>nego</a:t>
            </a:r>
            <a:r>
              <a:rPr lang="en-US" sz="3200">
                <a:latin typeface="Verdana"/>
                <a:cs typeface="Verdana"/>
              </a:rPr>
              <a:t> </a:t>
            </a:r>
            <a:r>
              <a:rPr lang="sr-Latn-RS" sz="3200" smtClean="0">
                <a:latin typeface="Verdana"/>
                <a:cs typeface="Verdana"/>
              </a:rPr>
              <a:t>„</a:t>
            </a:r>
            <a:r>
              <a:rPr lang="en-US" sz="3200" err="1" smtClean="0">
                <a:latin typeface="Verdana"/>
                <a:cs typeface="Verdana"/>
              </a:rPr>
              <a:t>Gospod</a:t>
            </a:r>
            <a:r>
              <a:rPr lang="en-US" sz="3200" smtClean="0">
                <a:latin typeface="Verdana"/>
                <a:cs typeface="Verdana"/>
              </a:rPr>
              <a:t> </a:t>
            </a:r>
            <a:r>
              <a:rPr lang="en-US" sz="3200">
                <a:latin typeface="Verdana"/>
                <a:cs typeface="Verdana"/>
              </a:rPr>
              <a:t>je </a:t>
            </a:r>
            <a:r>
              <a:rPr lang="en-US" sz="3200" err="1" smtClean="0">
                <a:latin typeface="Verdana"/>
                <a:cs typeface="Verdana"/>
              </a:rPr>
              <a:t>na</a:t>
            </a:r>
            <a:r>
              <a:rPr lang="sr-Latn-RS" sz="3200" smtClean="0">
                <a:latin typeface="Verdana"/>
                <a:cs typeface="Verdana"/>
              </a:rPr>
              <a:t>š</a:t>
            </a:r>
            <a:r>
              <a:rPr lang="en-US" sz="3200" smtClean="0">
                <a:latin typeface="Verdana"/>
                <a:cs typeface="Verdana"/>
              </a:rPr>
              <a:t> </a:t>
            </a:r>
            <a:r>
              <a:rPr lang="en-US" sz="3200">
                <a:latin typeface="Verdana"/>
                <a:cs typeface="Verdana"/>
              </a:rPr>
              <a:t>Bog [</a:t>
            </a:r>
            <a:r>
              <a:rPr lang="en-US" sz="3200" i="1">
                <a:latin typeface="Verdana"/>
                <a:cs typeface="Verdana"/>
              </a:rPr>
              <a:t>Elohim</a:t>
            </a:r>
            <a:r>
              <a:rPr lang="en-US" sz="3200">
                <a:latin typeface="Verdana"/>
                <a:cs typeface="Verdana"/>
              </a:rPr>
              <a:t>],</a:t>
            </a:r>
            <a:r>
              <a:rPr lang="en-US" sz="3200">
                <a:solidFill>
                  <a:srgbClr val="FFFF00"/>
                </a:solidFill>
                <a:latin typeface="Verdana"/>
                <a:cs typeface="Verdana"/>
              </a:rPr>
              <a:t> </a:t>
            </a:r>
            <a:r>
              <a:rPr lang="en-US" sz="3200" err="1">
                <a:solidFill>
                  <a:srgbClr val="FFFF00"/>
                </a:solidFill>
                <a:latin typeface="Verdana"/>
                <a:cs typeface="Verdana"/>
              </a:rPr>
              <a:t>Gospod</a:t>
            </a:r>
            <a:r>
              <a:rPr lang="en-US" sz="3200">
                <a:solidFill>
                  <a:srgbClr val="FFFF00"/>
                </a:solidFill>
                <a:latin typeface="Verdana"/>
                <a:cs typeface="Verdana"/>
              </a:rPr>
              <a:t> je JEDAN</a:t>
            </a:r>
            <a:r>
              <a:rPr lang="en-US" sz="3200">
                <a:latin typeface="Verdana"/>
                <a:cs typeface="Verdana"/>
              </a:rPr>
              <a:t>.”</a:t>
            </a:r>
          </a:p>
          <a:p>
            <a:endParaRPr lang="en-US" sz="3200">
              <a:latin typeface="Verdana"/>
              <a:cs typeface="Verdana"/>
            </a:endParaRPr>
          </a:p>
          <a:p>
            <a:r>
              <a:rPr lang="en-US" sz="3200" err="1">
                <a:latin typeface="Verdana"/>
                <a:cs typeface="Verdana"/>
              </a:rPr>
              <a:t>Mojsije</a:t>
            </a:r>
            <a:r>
              <a:rPr lang="en-US" sz="3200">
                <a:latin typeface="Verdana"/>
                <a:cs typeface="Verdana"/>
              </a:rPr>
              <a:t> </a:t>
            </a:r>
            <a:r>
              <a:rPr lang="en-US" sz="3200" err="1" smtClean="0">
                <a:latin typeface="Verdana"/>
                <a:cs typeface="Verdana"/>
              </a:rPr>
              <a:t>ovde</a:t>
            </a:r>
            <a:r>
              <a:rPr lang="en-US" sz="3200" smtClean="0">
                <a:latin typeface="Verdana"/>
                <a:cs typeface="Verdana"/>
              </a:rPr>
              <a:t> </a:t>
            </a:r>
            <a:r>
              <a:rPr lang="en-US" sz="3200" err="1" smtClean="0">
                <a:latin typeface="Verdana"/>
                <a:cs typeface="Verdana"/>
              </a:rPr>
              <a:t>upotrebljava</a:t>
            </a:r>
            <a:r>
              <a:rPr lang="en-US" sz="3200" smtClean="0">
                <a:latin typeface="Verdana"/>
                <a:cs typeface="Verdana"/>
              </a:rPr>
              <a:t> </a:t>
            </a:r>
            <a:r>
              <a:rPr lang="sr-Latn-RS" sz="3200">
                <a:latin typeface="Verdana"/>
                <a:cs typeface="Verdana"/>
              </a:rPr>
              <a:t>j</a:t>
            </a:r>
            <a:r>
              <a:rPr lang="en-US" sz="3200" smtClean="0">
                <a:latin typeface="Verdana"/>
                <a:cs typeface="Verdana"/>
              </a:rPr>
              <a:t>e</a:t>
            </a:r>
            <a:r>
              <a:rPr lang="sr-Latn-RS" sz="3200" smtClean="0">
                <a:latin typeface="Verdana"/>
                <a:cs typeface="Verdana"/>
              </a:rPr>
              <a:t>v</a:t>
            </a:r>
            <a:r>
              <a:rPr lang="en-US" sz="3200" err="1" smtClean="0">
                <a:latin typeface="Verdana"/>
                <a:cs typeface="Verdana"/>
              </a:rPr>
              <a:t>rejsku</a:t>
            </a:r>
            <a:r>
              <a:rPr lang="en-US" sz="3200" smtClean="0">
                <a:latin typeface="Verdana"/>
                <a:cs typeface="Verdana"/>
              </a:rPr>
              <a:t> re</a:t>
            </a:r>
            <a:r>
              <a:rPr lang="sr-Latn-RS" sz="3200" smtClean="0">
                <a:latin typeface="Verdana"/>
                <a:cs typeface="Verdana"/>
              </a:rPr>
              <a:t>č</a:t>
            </a:r>
            <a:r>
              <a:rPr lang="en-US" sz="3200" smtClean="0">
                <a:latin typeface="Verdana"/>
                <a:cs typeface="Verdana"/>
              </a:rPr>
              <a:t> </a:t>
            </a:r>
            <a:r>
              <a:rPr lang="he-IL" sz="3200" b="1">
                <a:solidFill>
                  <a:srgbClr val="FFFF00"/>
                </a:solidFill>
                <a:effectLst>
                  <a:outerShdw blurRad="38100" dist="38100" dir="2700000" algn="tl">
                    <a:srgbClr val="000000">
                      <a:alpha val="43137"/>
                    </a:srgbClr>
                  </a:outerShdw>
                </a:effectLst>
              </a:rPr>
              <a:t>אֶחַד</a:t>
            </a:r>
            <a:r>
              <a:rPr lang="en-US" sz="3200">
                <a:solidFill>
                  <a:srgbClr val="FFFF00"/>
                </a:solidFill>
                <a:latin typeface="Verdana"/>
                <a:cs typeface="Verdana"/>
              </a:rPr>
              <a:t> </a:t>
            </a:r>
            <a:r>
              <a:rPr lang="en-US" sz="3200">
                <a:latin typeface="Verdana"/>
                <a:cs typeface="Verdana"/>
              </a:rPr>
              <a:t>(</a:t>
            </a:r>
            <a:r>
              <a:rPr lang="sr-Latn-RS" sz="3200" i="1">
                <a:latin typeface="Verdana"/>
                <a:cs typeface="Verdana"/>
              </a:rPr>
              <a:t>ehad</a:t>
            </a:r>
            <a:r>
              <a:rPr lang="sr-Latn-RS" sz="3200">
                <a:latin typeface="Verdana"/>
                <a:cs typeface="Verdana"/>
              </a:rPr>
              <a:t>, </a:t>
            </a:r>
            <a:r>
              <a:rPr lang="sr-Latn-RS" sz="3200" smtClean="0">
                <a:latin typeface="Verdana"/>
                <a:cs typeface="Verdana"/>
              </a:rPr>
              <a:t>„</a:t>
            </a:r>
            <a:r>
              <a:rPr lang="en-US" sz="3200" err="1" smtClean="0">
                <a:latin typeface="Verdana"/>
                <a:cs typeface="Verdana"/>
              </a:rPr>
              <a:t>jedan</a:t>
            </a:r>
            <a:r>
              <a:rPr lang="en-US" sz="3200" i="1">
                <a:latin typeface="Verdana"/>
                <a:cs typeface="Verdana"/>
              </a:rPr>
              <a:t>”</a:t>
            </a:r>
            <a:r>
              <a:rPr lang="en-US" sz="3200">
                <a:latin typeface="Verdana"/>
                <a:cs typeface="Verdana"/>
              </a:rPr>
              <a:t>), ne </a:t>
            </a:r>
            <a:r>
              <a:rPr lang="he-IL" sz="3200" b="1">
                <a:solidFill>
                  <a:srgbClr val="FFFF00"/>
                </a:solidFill>
                <a:effectLst>
                  <a:outerShdw blurRad="38100" dist="38100" dir="2700000" algn="tl">
                    <a:srgbClr val="000000">
                      <a:alpha val="43137"/>
                    </a:srgbClr>
                  </a:outerShdw>
                </a:effectLst>
              </a:rPr>
              <a:t>יָחִיד</a:t>
            </a:r>
            <a:r>
              <a:rPr lang="sr-Latn-RS" sz="3600">
                <a:effectLst>
                  <a:outerShdw blurRad="38100" dist="38100" dir="2700000" algn="tl">
                    <a:srgbClr val="000000">
                      <a:alpha val="43137"/>
                    </a:srgbClr>
                  </a:outerShdw>
                </a:effectLst>
              </a:rPr>
              <a:t> </a:t>
            </a:r>
            <a:r>
              <a:rPr lang="sr-Latn-RS" sz="3200">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sr-Latn-RS" sz="3200" i="1">
                <a:effectLst>
                  <a:outerShdw blurRad="38100" dist="38100" dir="2700000" algn="tl">
                    <a:srgbClr val="000000">
                      <a:alpha val="43137"/>
                    </a:srgbClr>
                  </a:outerShdw>
                </a:effectLst>
                <a:latin typeface="Verdana" pitchFamily="34" charset="0"/>
                <a:ea typeface="Verdana" pitchFamily="34" charset="0"/>
                <a:cs typeface="Verdana" pitchFamily="34" charset="0"/>
              </a:rPr>
              <a:t>yahid</a:t>
            </a:r>
            <a:r>
              <a:rPr lang="sr-Latn-RS" sz="3200">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3200" err="1">
                <a:latin typeface="Verdana"/>
                <a:cs typeface="Verdana"/>
              </a:rPr>
              <a:t>koja</a:t>
            </a:r>
            <a:r>
              <a:rPr lang="en-US" sz="320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a:t>
            </a:r>
            <a:r>
              <a:rPr lang="en-US" sz="3600" smtClean="0">
                <a:latin typeface="Verdana"/>
                <a:cs typeface="Verdana"/>
              </a:rPr>
              <a:t> </a:t>
            </a:r>
            <a:r>
              <a:rPr lang="sr-Latn-RS" sz="3200" smtClean="0">
                <a:latin typeface="Verdana"/>
                <a:cs typeface="Verdana"/>
              </a:rPr>
              <a:t>„</a:t>
            </a:r>
            <a:r>
              <a:rPr lang="en-US" sz="3200" err="1" smtClean="0">
                <a:solidFill>
                  <a:srgbClr val="FFFF00"/>
                </a:solidFill>
                <a:latin typeface="Verdana"/>
                <a:cs typeface="Verdana"/>
              </a:rPr>
              <a:t>jedini</a:t>
            </a:r>
            <a:r>
              <a:rPr lang="en-US" sz="3200">
                <a:latin typeface="Verdana"/>
                <a:cs typeface="Verdana"/>
              </a:rPr>
              <a:t>”.</a:t>
            </a:r>
          </a:p>
          <a:p>
            <a:endParaRPr lang="en-US" sz="3200">
              <a:latin typeface="Verdana"/>
              <a:cs typeface="Verdana"/>
            </a:endParaRPr>
          </a:p>
          <a:p>
            <a:r>
              <a:rPr lang="en-US" sz="3200">
                <a:latin typeface="Verdana"/>
                <a:cs typeface="Verdana"/>
              </a:rPr>
              <a:t>Pored </a:t>
            </a:r>
            <a:r>
              <a:rPr lang="en-US" sz="3200" err="1" smtClean="0">
                <a:latin typeface="Verdana"/>
                <a:cs typeface="Verdana"/>
              </a:rPr>
              <a:t>numeri</a:t>
            </a:r>
            <a:r>
              <a:rPr lang="sr-Latn-RS" sz="3200" smtClean="0">
                <a:latin typeface="Verdana"/>
                <a:cs typeface="Verdana"/>
              </a:rPr>
              <a:t>č</a:t>
            </a:r>
            <a:r>
              <a:rPr lang="en-US" sz="3200" err="1" smtClean="0">
                <a:latin typeface="Verdana"/>
                <a:cs typeface="Verdana"/>
              </a:rPr>
              <a:t>ke</a:t>
            </a:r>
            <a:r>
              <a:rPr lang="en-US" sz="3200" smtClean="0">
                <a:latin typeface="Verdana"/>
                <a:cs typeface="Verdana"/>
              </a:rPr>
              <a:t> </a:t>
            </a:r>
            <a:r>
              <a:rPr lang="en-US" sz="3200" err="1" smtClean="0">
                <a:latin typeface="Verdana"/>
                <a:cs typeface="Verdana"/>
              </a:rPr>
              <a:t>vrednosti</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he-IL" sz="3200" b="1">
                <a:solidFill>
                  <a:srgbClr val="FFFF00"/>
                </a:solidFill>
                <a:effectLst>
                  <a:outerShdw blurRad="38100" dist="38100" dir="2700000" algn="tl">
                    <a:srgbClr val="000000">
                      <a:alpha val="43137"/>
                    </a:srgbClr>
                  </a:outerShdw>
                </a:effectLst>
              </a:rPr>
              <a:t>אֶחַד</a:t>
            </a:r>
            <a:r>
              <a:rPr lang="en-US" sz="3600" i="1">
                <a:latin typeface="Rosetta"/>
                <a:cs typeface="Rosetta"/>
              </a:rPr>
              <a:t> </a:t>
            </a:r>
            <a:r>
              <a:rPr lang="sr-Latn-RS" sz="3200">
                <a:latin typeface="Rosetta"/>
                <a:cs typeface="Rosetta"/>
              </a:rPr>
              <a:t>(</a:t>
            </a:r>
            <a:r>
              <a:rPr lang="sr-Latn-RS" sz="3200" i="1">
                <a:latin typeface="Verdana"/>
                <a:cs typeface="Verdana"/>
              </a:rPr>
              <a:t>ehad</a:t>
            </a:r>
            <a:r>
              <a:rPr lang="sr-Latn-RS" sz="3200">
                <a:latin typeface="Rosetta"/>
                <a:cs typeface="Rosetta"/>
              </a:rPr>
              <a:t>) </a:t>
            </a:r>
            <a:r>
              <a:rPr lang="en-US" sz="3200" err="1" smtClean="0">
                <a:latin typeface="Verdana"/>
                <a:cs typeface="Verdana"/>
              </a:rPr>
              <a:t>ozna</a:t>
            </a:r>
            <a:r>
              <a:rPr lang="sr-Latn-RS" sz="3200" smtClean="0">
                <a:latin typeface="Verdana"/>
                <a:cs typeface="Verdana"/>
              </a:rPr>
              <a:t>č</a:t>
            </a:r>
            <a:r>
              <a:rPr lang="en-US" sz="3200" smtClean="0">
                <a:latin typeface="Verdana"/>
                <a:cs typeface="Verdana"/>
              </a:rPr>
              <a:t>ava </a:t>
            </a:r>
            <a:r>
              <a:rPr lang="en-US" sz="3200" err="1">
                <a:latin typeface="Verdana"/>
                <a:cs typeface="Verdana"/>
              </a:rPr>
              <a:t>jedinstvo</a:t>
            </a:r>
            <a:r>
              <a:rPr lang="en-US" sz="3200">
                <a:latin typeface="Verdana"/>
                <a:cs typeface="Verdana"/>
              </a:rPr>
              <a:t> </a:t>
            </a:r>
            <a:r>
              <a:rPr lang="en-US" sz="3200" err="1">
                <a:latin typeface="Verdana"/>
                <a:cs typeface="Verdana"/>
              </a:rPr>
              <a:t>koje</a:t>
            </a:r>
            <a:r>
              <a:rPr lang="en-US" sz="3200">
                <a:latin typeface="Verdana"/>
                <a:cs typeface="Verdana"/>
              </a:rPr>
              <a:t> se </a:t>
            </a:r>
            <a:r>
              <a:rPr lang="en-US" sz="3200" err="1">
                <a:latin typeface="Verdana"/>
                <a:cs typeface="Verdana"/>
              </a:rPr>
              <a:t>sastoji</a:t>
            </a:r>
            <a:r>
              <a:rPr lang="en-US" sz="3200">
                <a:latin typeface="Verdana"/>
                <a:cs typeface="Verdana"/>
              </a:rPr>
              <a:t> od </a:t>
            </a:r>
            <a:r>
              <a:rPr lang="en-US" sz="3200" smtClean="0">
                <a:latin typeface="Verdana"/>
                <a:cs typeface="Verdana"/>
              </a:rPr>
              <a:t>vi</a:t>
            </a:r>
            <a:r>
              <a:rPr lang="sr-Latn-RS" sz="3200" smtClean="0">
                <a:latin typeface="Verdana"/>
                <a:cs typeface="Verdana"/>
              </a:rPr>
              <a:t>š</a:t>
            </a:r>
            <a:r>
              <a:rPr lang="en-US" sz="3200" smtClean="0">
                <a:latin typeface="Verdana"/>
                <a:cs typeface="Verdana"/>
              </a:rPr>
              <a:t>e </a:t>
            </a:r>
            <a:r>
              <a:rPr lang="en-US" sz="3200" err="1">
                <a:latin typeface="Verdana"/>
                <a:cs typeface="Verdana"/>
              </a:rPr>
              <a:t>komponenata</a:t>
            </a:r>
            <a:r>
              <a:rPr lang="en-US" sz="3200">
                <a:latin typeface="Verdana"/>
                <a:cs typeface="Verdana"/>
              </a:rPr>
              <a:t>.</a:t>
            </a:r>
          </a:p>
        </p:txBody>
      </p:sp>
    </p:spTree>
    <p:extLst>
      <p:ext uri="{BB962C8B-B14F-4D97-AF65-F5344CB8AC3E}">
        <p14:creationId xmlns:p14="http://schemas.microsoft.com/office/powerpoint/2010/main" val="1848729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333" y="423336"/>
            <a:ext cx="11240219" cy="6001643"/>
          </a:xfrm>
          <a:prstGeom prst="rect">
            <a:avLst/>
          </a:prstGeom>
          <a:noFill/>
        </p:spPr>
        <p:txBody>
          <a:bodyPr wrap="square" rtlCol="0">
            <a:spAutoFit/>
          </a:bodyPr>
          <a:lstStyle/>
          <a:p>
            <a:r>
              <a:rPr lang="en-US" sz="3200" err="1">
                <a:latin typeface="Verdana"/>
                <a:cs typeface="Verdana"/>
              </a:rPr>
              <a:t>Tako</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he-IL" sz="3200" b="1">
                <a:solidFill>
                  <a:srgbClr val="FFFF00"/>
                </a:solidFill>
                <a:effectLst>
                  <a:outerShdw blurRad="38100" dist="38100" dir="2700000" algn="tl">
                    <a:srgbClr val="000000">
                      <a:alpha val="43137"/>
                    </a:srgbClr>
                  </a:outerShdw>
                </a:effectLst>
              </a:rPr>
              <a:t>אֶחַד</a:t>
            </a:r>
            <a:r>
              <a:rPr lang="en-US" sz="3200" i="1">
                <a:latin typeface="Rosetta"/>
                <a:cs typeface="Rosetta"/>
              </a:rPr>
              <a:t> </a:t>
            </a:r>
            <a:r>
              <a:rPr lang="sr-Latn-RS" sz="3200">
                <a:latin typeface="Rosetta"/>
                <a:cs typeface="Rosetta"/>
              </a:rPr>
              <a:t>(</a:t>
            </a:r>
            <a:r>
              <a:rPr lang="sr-Latn-RS" sz="3200" i="1">
                <a:latin typeface="Verdana"/>
                <a:cs typeface="Verdana"/>
              </a:rPr>
              <a:t>ehad</a:t>
            </a:r>
            <a:r>
              <a:rPr lang="sr-Latn-RS" sz="3200">
                <a:latin typeface="Rosetta"/>
                <a:cs typeface="Rosetta"/>
              </a:rPr>
              <a:t>)</a:t>
            </a:r>
            <a:r>
              <a:rPr lang="en-US" sz="3200" i="1">
                <a:latin typeface="Rosetta"/>
                <a:cs typeface="Rosetta"/>
              </a:rPr>
              <a:t> </a:t>
            </a:r>
            <a:r>
              <a:rPr lang="en-US" sz="3200" err="1" smtClean="0">
                <a:latin typeface="Verdana"/>
                <a:cs typeface="Verdana"/>
              </a:rPr>
              <a:t>ozna</a:t>
            </a:r>
            <a:r>
              <a:rPr lang="sr-Latn-RS" sz="3200" smtClean="0">
                <a:latin typeface="Verdana"/>
                <a:cs typeface="Verdana"/>
              </a:rPr>
              <a:t>č</a:t>
            </a:r>
            <a:r>
              <a:rPr lang="en-US" sz="3200" smtClean="0">
                <a:latin typeface="Verdana"/>
                <a:cs typeface="Verdana"/>
              </a:rPr>
              <a:t>ava </a:t>
            </a:r>
            <a:r>
              <a:rPr lang="en-US" sz="3200" err="1">
                <a:solidFill>
                  <a:srgbClr val="FFFF00"/>
                </a:solidFill>
                <a:latin typeface="Verdana"/>
                <a:cs typeface="Verdana"/>
              </a:rPr>
              <a:t>kolektivnu</a:t>
            </a:r>
            <a:r>
              <a:rPr lang="en-US" sz="3200">
                <a:solidFill>
                  <a:srgbClr val="FFFF00"/>
                </a:solidFill>
                <a:latin typeface="Verdana"/>
                <a:cs typeface="Verdana"/>
              </a:rPr>
              <a:t> </a:t>
            </a:r>
            <a:r>
              <a:rPr lang="en-US" sz="3200" err="1">
                <a:solidFill>
                  <a:srgbClr val="FFFF00"/>
                </a:solidFill>
                <a:latin typeface="Verdana"/>
                <a:cs typeface="Verdana"/>
              </a:rPr>
              <a:t>jedninu</a:t>
            </a:r>
            <a:r>
              <a:rPr lang="en-US" sz="3200">
                <a:solidFill>
                  <a:srgbClr val="FFFF00"/>
                </a:solidFill>
                <a:latin typeface="Verdana"/>
                <a:cs typeface="Verdana"/>
              </a:rPr>
              <a:t> </a:t>
            </a:r>
            <a:r>
              <a:rPr lang="en-US" sz="3200" err="1">
                <a:solidFill>
                  <a:srgbClr val="FFFF00"/>
                </a:solidFill>
                <a:latin typeface="Verdana"/>
                <a:cs typeface="Verdana"/>
              </a:rPr>
              <a:t>odnosa</a:t>
            </a:r>
            <a:r>
              <a:rPr lang="en-US" sz="3200">
                <a:latin typeface="Verdana"/>
                <a:cs typeface="Verdana"/>
              </a:rPr>
              <a:t> (a ne </a:t>
            </a:r>
            <a:r>
              <a:rPr lang="en-US" sz="3200" err="1" smtClean="0">
                <a:latin typeface="Verdana"/>
                <a:cs typeface="Verdana"/>
              </a:rPr>
              <a:t>broj</a:t>
            </a:r>
            <a:r>
              <a:rPr lang="sr-Latn-RS" sz="3200" smtClean="0">
                <a:latin typeface="Verdana"/>
                <a:cs typeface="Verdana"/>
              </a:rPr>
              <a:t>č</a:t>
            </a:r>
            <a:r>
              <a:rPr lang="en-US" sz="3200" err="1" smtClean="0">
                <a:latin typeface="Verdana"/>
                <a:cs typeface="Verdana"/>
              </a:rPr>
              <a:t>anu</a:t>
            </a:r>
            <a:r>
              <a:rPr lang="en-US" sz="3200" smtClean="0">
                <a:latin typeface="Verdana"/>
                <a:cs typeface="Verdana"/>
              </a:rPr>
              <a:t> </a:t>
            </a:r>
            <a:r>
              <a:rPr lang="en-US" sz="3200" err="1" smtClean="0">
                <a:latin typeface="Verdana"/>
                <a:cs typeface="Verdana"/>
              </a:rPr>
              <a:t>vrednost</a:t>
            </a:r>
            <a:r>
              <a:rPr lang="en-US" sz="3200">
                <a:latin typeface="Verdana"/>
                <a:cs typeface="Verdana"/>
              </a:rPr>
              <a:t>):</a:t>
            </a:r>
          </a:p>
          <a:p>
            <a:endParaRPr lang="en-US" sz="3200">
              <a:latin typeface="Verdana"/>
              <a:cs typeface="Verdana"/>
            </a:endParaRPr>
          </a:p>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Mojsijeva</a:t>
            </a:r>
            <a:r>
              <a:rPr lang="en-US" sz="3200" u="sng" smtClean="0">
                <a:latin typeface="Verdana"/>
                <a:cs typeface="Verdana"/>
              </a:rPr>
              <a:t> 11:6</a:t>
            </a:r>
            <a:r>
              <a:rPr lang="en-US" sz="3200" smtClean="0">
                <a:latin typeface="Verdana"/>
                <a:cs typeface="Verdana"/>
              </a:rPr>
              <a:t>–</a:t>
            </a:r>
            <a:r>
              <a:rPr lang="sr-Latn-RS" sz="3200">
                <a:latin typeface="Verdana"/>
                <a:cs typeface="Verdana"/>
              </a:rPr>
              <a:t> </a:t>
            </a:r>
            <a:r>
              <a:rPr lang="sr-Latn-RS" sz="3200" smtClean="0">
                <a:latin typeface="Verdana"/>
                <a:cs typeface="Verdana"/>
              </a:rPr>
              <a:t>„</a:t>
            </a:r>
            <a:r>
              <a:rPr lang="en-US" sz="3200" err="1" smtClean="0">
                <a:latin typeface="Verdana"/>
                <a:cs typeface="Verdana"/>
              </a:rPr>
              <a:t>Jedan</a:t>
            </a:r>
            <a:r>
              <a:rPr lang="en-US" sz="3200" smtClean="0">
                <a:latin typeface="Verdana"/>
                <a:cs typeface="Verdana"/>
              </a:rPr>
              <a:t> </a:t>
            </a:r>
            <a:r>
              <a:rPr lang="en-US" sz="3200">
                <a:latin typeface="Verdana"/>
                <a:cs typeface="Verdana"/>
              </a:rPr>
              <a:t>[</a:t>
            </a:r>
            <a:r>
              <a:rPr lang="sr-Latn-RS" sz="3200" i="1">
                <a:latin typeface="Verdana"/>
                <a:cs typeface="Verdana"/>
              </a:rPr>
              <a:t>ehad</a:t>
            </a:r>
            <a:r>
              <a:rPr lang="en-US" sz="3200">
                <a:latin typeface="Verdana"/>
                <a:cs typeface="Verdana"/>
              </a:rPr>
              <a:t>] </a:t>
            </a:r>
            <a:r>
              <a:rPr lang="en-US" sz="3200" err="1">
                <a:latin typeface="Verdana"/>
                <a:cs typeface="Verdana"/>
              </a:rPr>
              <a:t>narod</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oni</a:t>
            </a:r>
            <a:r>
              <a:rPr lang="en-US" sz="3200">
                <a:latin typeface="Verdana"/>
                <a:cs typeface="Verdana"/>
              </a:rPr>
              <a:t> </a:t>
            </a:r>
            <a:r>
              <a:rPr lang="en-US" sz="3200" err="1">
                <a:latin typeface="Verdana"/>
                <a:cs typeface="Verdana"/>
              </a:rPr>
              <a:t>svi</a:t>
            </a:r>
            <a:r>
              <a:rPr lang="en-US" sz="3200">
                <a:latin typeface="Verdana"/>
                <a:cs typeface="Verdana"/>
              </a:rPr>
              <a:t> </a:t>
            </a:r>
            <a:r>
              <a:rPr lang="en-US" sz="3200" err="1">
                <a:latin typeface="Verdana"/>
                <a:cs typeface="Verdana"/>
              </a:rPr>
              <a:t>imaju</a:t>
            </a:r>
            <a:r>
              <a:rPr lang="en-US" sz="3200">
                <a:latin typeface="Verdana"/>
                <a:cs typeface="Verdana"/>
              </a:rPr>
              <a:t> </a:t>
            </a:r>
            <a:r>
              <a:rPr lang="en-US" sz="3200" err="1">
                <a:latin typeface="Verdana"/>
                <a:cs typeface="Verdana"/>
              </a:rPr>
              <a:t>jedan</a:t>
            </a:r>
            <a:r>
              <a:rPr lang="en-US" sz="3200">
                <a:latin typeface="Verdana"/>
                <a:cs typeface="Verdana"/>
              </a:rPr>
              <a:t> [</a:t>
            </a:r>
            <a:r>
              <a:rPr lang="sr-Latn-RS" sz="3200" i="1">
                <a:latin typeface="Verdana"/>
                <a:cs typeface="Verdana"/>
              </a:rPr>
              <a:t>ehad</a:t>
            </a:r>
            <a:r>
              <a:rPr lang="en-US" sz="3200">
                <a:latin typeface="Verdana"/>
                <a:cs typeface="Verdana"/>
              </a:rPr>
              <a:t>] </a:t>
            </a:r>
            <a:r>
              <a:rPr lang="en-US" sz="3200" err="1">
                <a:latin typeface="Verdana"/>
                <a:cs typeface="Verdana"/>
              </a:rPr>
              <a:t>jezik</a:t>
            </a:r>
            <a:r>
              <a:rPr lang="en-US" sz="3200">
                <a:latin typeface="Verdana"/>
                <a:cs typeface="Verdana"/>
              </a:rPr>
              <a:t>.’” </a:t>
            </a:r>
            <a:r>
              <a:rPr lang="en-US" sz="3200" err="1">
                <a:latin typeface="Verdana"/>
                <a:cs typeface="Verdana"/>
              </a:rPr>
              <a:t>Isto</a:t>
            </a:r>
            <a:r>
              <a:rPr lang="en-US" sz="3200">
                <a:latin typeface="Verdana"/>
                <a:cs typeface="Verdana"/>
              </a:rPr>
              <a:t> 34:16, 22; </a:t>
            </a:r>
            <a:r>
              <a:rPr lang="en-US" sz="3200" smtClean="0">
                <a:latin typeface="Verdana"/>
                <a:cs typeface="Verdana"/>
              </a:rPr>
              <a:t>1</a:t>
            </a:r>
            <a:r>
              <a:rPr lang="sr-Latn-RS" sz="3200" smtClean="0">
                <a:latin typeface="Verdana"/>
                <a:cs typeface="Verdana"/>
              </a:rPr>
              <a:t>.</a:t>
            </a:r>
            <a:r>
              <a:rPr lang="en-US" sz="3200" err="1" smtClean="0">
                <a:latin typeface="Verdana"/>
                <a:cs typeface="Verdana"/>
              </a:rPr>
              <a:t>Dnevnika</a:t>
            </a:r>
            <a:r>
              <a:rPr lang="en-US" sz="3200" smtClean="0">
                <a:latin typeface="Verdana"/>
                <a:cs typeface="Verdana"/>
              </a:rPr>
              <a:t> </a:t>
            </a:r>
            <a:r>
              <a:rPr lang="en-US" sz="3200">
                <a:latin typeface="Verdana"/>
                <a:cs typeface="Verdana"/>
              </a:rPr>
              <a:t>17:21.</a:t>
            </a:r>
          </a:p>
          <a:p>
            <a:endParaRPr lang="en-US" sz="3200">
              <a:latin typeface="Verdana"/>
              <a:cs typeface="Verdana"/>
            </a:endParaRPr>
          </a:p>
          <a:p>
            <a:r>
              <a:rPr lang="en-US" sz="3200" u="sng" smtClean="0">
                <a:latin typeface="Verdana"/>
                <a:cs typeface="Verdana"/>
              </a:rPr>
              <a:t>1</a:t>
            </a:r>
            <a:r>
              <a:rPr lang="sr-Latn-RS" sz="3200" u="sng" smtClean="0">
                <a:latin typeface="Verdana"/>
                <a:cs typeface="Verdana"/>
              </a:rPr>
              <a:t>.Car</a:t>
            </a:r>
            <a:r>
              <a:rPr lang="en-US" sz="3200" u="sng" err="1" smtClean="0">
                <a:latin typeface="Verdana"/>
                <a:cs typeface="Verdana"/>
              </a:rPr>
              <a:t>evima</a:t>
            </a:r>
            <a:r>
              <a:rPr lang="en-US" sz="3200" u="sng" smtClean="0">
                <a:latin typeface="Verdana"/>
                <a:cs typeface="Verdana"/>
              </a:rPr>
              <a:t> </a:t>
            </a:r>
            <a:r>
              <a:rPr lang="en-US" sz="3200" u="sng">
                <a:latin typeface="Verdana"/>
                <a:cs typeface="Verdana"/>
              </a:rPr>
              <a:t>11:13</a:t>
            </a:r>
            <a:r>
              <a:rPr lang="en-US" sz="3200">
                <a:latin typeface="Verdana"/>
                <a:cs typeface="Verdana"/>
              </a:rPr>
              <a:t>—”</a:t>
            </a:r>
            <a:r>
              <a:rPr lang="en-US" sz="3200" err="1">
                <a:latin typeface="Verdana"/>
                <a:cs typeface="Verdana"/>
              </a:rPr>
              <a:t>Jedno</a:t>
            </a:r>
            <a:r>
              <a:rPr lang="en-US" sz="3200">
                <a:latin typeface="Verdana"/>
                <a:cs typeface="Verdana"/>
              </a:rPr>
              <a:t> </a:t>
            </a:r>
            <a:r>
              <a:rPr lang="en-US" sz="3200" err="1">
                <a:latin typeface="Verdana"/>
                <a:cs typeface="Verdana"/>
              </a:rPr>
              <a:t>pleme</a:t>
            </a:r>
            <a:r>
              <a:rPr lang="en-US" sz="3200">
                <a:latin typeface="Verdana"/>
                <a:cs typeface="Verdana"/>
              </a:rPr>
              <a:t>.”</a:t>
            </a:r>
          </a:p>
          <a:p>
            <a:endParaRPr lang="en-US" sz="3200">
              <a:latin typeface="Verdana"/>
              <a:cs typeface="Verdana"/>
            </a:endParaRPr>
          </a:p>
          <a:p>
            <a:r>
              <a:rPr lang="sr-Latn-RS" sz="3200" u="sng" smtClean="0">
                <a:latin typeface="Verdana"/>
                <a:cs typeface="Verdana"/>
              </a:rPr>
              <a:t>Je</a:t>
            </a:r>
            <a:r>
              <a:rPr lang="en-US" sz="3200" u="sng" err="1" smtClean="0">
                <a:latin typeface="Verdana"/>
                <a:cs typeface="Verdana"/>
              </a:rPr>
              <a:t>zekil</a:t>
            </a:r>
            <a:r>
              <a:rPr lang="sr-Latn-RS" sz="3200" u="sng" smtClean="0">
                <a:latin typeface="Verdana"/>
                <a:cs typeface="Verdana"/>
              </a:rPr>
              <a:t>j</a:t>
            </a:r>
            <a:r>
              <a:rPr lang="en-US" sz="3200" u="sng" smtClean="0">
                <a:latin typeface="Verdana"/>
                <a:cs typeface="Verdana"/>
              </a:rPr>
              <a:t> </a:t>
            </a:r>
            <a:r>
              <a:rPr lang="en-US" sz="3200" u="sng">
                <a:latin typeface="Verdana"/>
                <a:cs typeface="Verdana"/>
              </a:rPr>
              <a:t>37:17</a:t>
            </a:r>
            <a:r>
              <a:rPr lang="en-US" sz="3200">
                <a:latin typeface="Verdana"/>
                <a:cs typeface="Verdana"/>
              </a:rPr>
              <a:t>—”Oba </a:t>
            </a:r>
            <a:r>
              <a:rPr lang="sr-Latn-RS" sz="3200" err="1">
                <a:latin typeface="Verdana"/>
                <a:cs typeface="Verdana"/>
              </a:rPr>
              <a:t>ć</a:t>
            </a:r>
            <a:r>
              <a:rPr lang="en-US" sz="3200" smtClean="0">
                <a:latin typeface="Verdana"/>
                <a:cs typeface="Verdana"/>
              </a:rPr>
              <a:t>e </a:t>
            </a:r>
            <a:r>
              <a:rPr lang="en-US" sz="3200" err="1">
                <a:latin typeface="Verdana"/>
                <a:cs typeface="Verdana"/>
              </a:rPr>
              <a:t>biti</a:t>
            </a:r>
            <a:r>
              <a:rPr lang="en-US" sz="3200">
                <a:latin typeface="Verdana"/>
                <a:cs typeface="Verdana"/>
              </a:rPr>
              <a:t> </a:t>
            </a:r>
            <a:r>
              <a:rPr lang="en-US" sz="3200" err="1">
                <a:latin typeface="Verdana"/>
                <a:cs typeface="Verdana"/>
              </a:rPr>
              <a:t>jedno</a:t>
            </a:r>
            <a:r>
              <a:rPr lang="en-US" sz="3200">
                <a:latin typeface="Verdana"/>
                <a:cs typeface="Verdana"/>
              </a:rPr>
              <a:t> [</a:t>
            </a:r>
            <a:r>
              <a:rPr lang="sr-Latn-RS" sz="3200" i="1">
                <a:latin typeface="Verdana"/>
                <a:cs typeface="Verdana"/>
              </a:rPr>
              <a:t>ehad</a:t>
            </a:r>
            <a:r>
              <a:rPr lang="en-US" sz="3200">
                <a:latin typeface="Verdana"/>
                <a:cs typeface="Verdana"/>
              </a:rPr>
              <a:t>] u </a:t>
            </a:r>
            <a:r>
              <a:rPr lang="en-US" sz="3200" err="1">
                <a:latin typeface="Verdana"/>
                <a:cs typeface="Verdana"/>
              </a:rPr>
              <a:t>mojoj</a:t>
            </a:r>
            <a:r>
              <a:rPr lang="en-US" sz="3200">
                <a:latin typeface="Verdana"/>
                <a:cs typeface="Verdana"/>
              </a:rPr>
              <a:t> </a:t>
            </a:r>
            <a:r>
              <a:rPr lang="en-US" sz="3200" err="1">
                <a:latin typeface="Verdana"/>
                <a:cs typeface="Verdana"/>
              </a:rPr>
              <a:t>ruci</a:t>
            </a:r>
            <a:r>
              <a:rPr lang="en-US" sz="3200">
                <a:latin typeface="Verdana"/>
                <a:cs typeface="Verdana"/>
              </a:rPr>
              <a:t>” (</a:t>
            </a:r>
            <a:r>
              <a:rPr lang="en-US" sz="3200" err="1">
                <a:latin typeface="Verdana"/>
                <a:cs typeface="Verdana"/>
              </a:rPr>
              <a:t>vidi</a:t>
            </a:r>
            <a:r>
              <a:rPr lang="en-US" sz="3200">
                <a:latin typeface="Verdana"/>
                <a:cs typeface="Verdana"/>
              </a:rPr>
              <a:t> </a:t>
            </a:r>
            <a:r>
              <a:rPr lang="sr-Latn-RS" sz="3200" smtClean="0">
                <a:latin typeface="Verdana"/>
                <a:cs typeface="Verdana"/>
              </a:rPr>
              <a:t>stihove</a:t>
            </a:r>
            <a:r>
              <a:rPr lang="en-US" sz="3200" smtClean="0">
                <a:latin typeface="Verdana"/>
                <a:cs typeface="Verdana"/>
              </a:rPr>
              <a:t> </a:t>
            </a:r>
            <a:r>
              <a:rPr lang="en-US" sz="3200">
                <a:latin typeface="Verdana"/>
                <a:cs typeface="Verdana"/>
              </a:rPr>
              <a:t>17-19).</a:t>
            </a:r>
          </a:p>
          <a:p>
            <a:endParaRPr lang="en-US" sz="3200">
              <a:latin typeface="Verdana"/>
              <a:cs typeface="Verdana"/>
            </a:endParaRPr>
          </a:p>
        </p:txBody>
      </p:sp>
    </p:spTree>
    <p:extLst>
      <p:ext uri="{BB962C8B-B14F-4D97-AF65-F5344CB8AC3E}">
        <p14:creationId xmlns:p14="http://schemas.microsoft.com/office/powerpoint/2010/main" val="252291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148" y="1415374"/>
            <a:ext cx="10731259" cy="2616101"/>
          </a:xfrm>
          <a:prstGeom prst="rect">
            <a:avLst/>
          </a:prstGeom>
          <a:noFill/>
        </p:spPr>
        <p:txBody>
          <a:bodyPr wrap="square" rtlCol="0">
            <a:spAutoFit/>
          </a:bodyPr>
          <a:lstStyle/>
          <a:p>
            <a:r>
              <a:rPr lang="en-US" sz="3200" err="1">
                <a:latin typeface="Verdana"/>
                <a:cs typeface="Verdana"/>
              </a:rPr>
              <a:t>Tako</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sr-Latn-RS" sz="3200" i="1">
                <a:latin typeface="Verdana" pitchFamily="34" charset="0"/>
                <a:ea typeface="Verdana" pitchFamily="34" charset="0"/>
                <a:cs typeface="Verdana" pitchFamily="34" charset="0"/>
              </a:rPr>
              <a:t>ehad</a:t>
            </a:r>
            <a:r>
              <a:rPr lang="sr-Latn-RS" sz="3600">
                <a:latin typeface="Rosetta"/>
                <a:cs typeface="Rosetta"/>
              </a:rPr>
              <a:t> </a:t>
            </a:r>
            <a:r>
              <a:rPr lang="en-US" sz="3200" err="1" smtClean="0">
                <a:latin typeface="Verdana"/>
                <a:cs typeface="Verdana"/>
              </a:rPr>
              <a:t>ozna</a:t>
            </a:r>
            <a:r>
              <a:rPr lang="sr-Latn-RS" sz="3200" smtClean="0">
                <a:latin typeface="Verdana"/>
                <a:cs typeface="Verdana"/>
              </a:rPr>
              <a:t>č</a:t>
            </a:r>
            <a:r>
              <a:rPr lang="en-US" sz="3200" smtClean="0">
                <a:latin typeface="Verdana"/>
                <a:cs typeface="Verdana"/>
              </a:rPr>
              <a:t>ava </a:t>
            </a:r>
            <a:r>
              <a:rPr lang="en-US" sz="3200" err="1">
                <a:solidFill>
                  <a:srgbClr val="FFFF00"/>
                </a:solidFill>
                <a:latin typeface="Verdana"/>
                <a:cs typeface="Verdana"/>
              </a:rPr>
              <a:t>kolektivnu</a:t>
            </a:r>
            <a:r>
              <a:rPr lang="en-US" sz="3200">
                <a:solidFill>
                  <a:srgbClr val="FFFF00"/>
                </a:solidFill>
                <a:latin typeface="Verdana"/>
                <a:cs typeface="Verdana"/>
              </a:rPr>
              <a:t> </a:t>
            </a:r>
            <a:r>
              <a:rPr lang="en-US" sz="3200" err="1">
                <a:solidFill>
                  <a:srgbClr val="FFFF00"/>
                </a:solidFill>
                <a:latin typeface="Verdana"/>
                <a:cs typeface="Verdana"/>
              </a:rPr>
              <a:t>jedninu</a:t>
            </a:r>
            <a:r>
              <a:rPr lang="en-US" sz="3200">
                <a:solidFill>
                  <a:srgbClr val="FFFF00"/>
                </a:solidFill>
                <a:latin typeface="Verdana"/>
                <a:cs typeface="Verdana"/>
              </a:rPr>
              <a:t> </a:t>
            </a:r>
            <a:r>
              <a:rPr lang="en-US" sz="3200" err="1">
                <a:solidFill>
                  <a:srgbClr val="FFFF00"/>
                </a:solidFill>
                <a:latin typeface="Verdana"/>
                <a:cs typeface="Verdana"/>
              </a:rPr>
              <a:t>odnosa</a:t>
            </a:r>
            <a:r>
              <a:rPr lang="en-US" sz="3200">
                <a:latin typeface="Verdana"/>
                <a:cs typeface="Verdana"/>
              </a:rPr>
              <a:t> (a ne </a:t>
            </a:r>
            <a:r>
              <a:rPr lang="en-US" sz="3200" err="1" smtClean="0">
                <a:latin typeface="Verdana"/>
                <a:cs typeface="Verdana"/>
              </a:rPr>
              <a:t>broj</a:t>
            </a:r>
            <a:r>
              <a:rPr lang="sr-Latn-RS" sz="3200" smtClean="0">
                <a:latin typeface="Verdana"/>
                <a:cs typeface="Verdana"/>
              </a:rPr>
              <a:t>č</a:t>
            </a:r>
            <a:r>
              <a:rPr lang="en-US" sz="3200" err="1" smtClean="0">
                <a:latin typeface="Verdana"/>
                <a:cs typeface="Verdana"/>
              </a:rPr>
              <a:t>anu</a:t>
            </a:r>
            <a:r>
              <a:rPr lang="en-US" sz="3200" smtClean="0">
                <a:latin typeface="Verdana"/>
                <a:cs typeface="Verdana"/>
              </a:rPr>
              <a:t> </a:t>
            </a:r>
            <a:r>
              <a:rPr lang="en-US" sz="3200" err="1" smtClean="0">
                <a:latin typeface="Verdana"/>
                <a:cs typeface="Verdana"/>
              </a:rPr>
              <a:t>vrednost</a:t>
            </a:r>
            <a:r>
              <a:rPr lang="en-US" sz="3200">
                <a:latin typeface="Verdana"/>
                <a:cs typeface="Verdana"/>
              </a:rPr>
              <a:t>):</a:t>
            </a:r>
          </a:p>
          <a:p>
            <a:endParaRPr lang="en-US" sz="3200">
              <a:latin typeface="Verdana"/>
              <a:cs typeface="Verdana"/>
            </a:endParaRPr>
          </a:p>
          <a:p>
            <a:r>
              <a:rPr lang="sr-Latn-RS" sz="3200" u="sng" smtClean="0">
                <a:latin typeface="Verdana"/>
                <a:cs typeface="Verdana"/>
              </a:rPr>
              <a:t>Je</a:t>
            </a:r>
            <a:r>
              <a:rPr lang="en-US" sz="3200" u="sng" smtClean="0">
                <a:latin typeface="Verdana"/>
                <a:cs typeface="Verdana"/>
              </a:rPr>
              <a:t>z</a:t>
            </a:r>
            <a:r>
              <a:rPr lang="sr-Latn-RS" sz="3200" u="sng" smtClean="0">
                <a:latin typeface="Verdana"/>
                <a:cs typeface="Verdana"/>
              </a:rPr>
              <a:t>d</a:t>
            </a:r>
            <a:r>
              <a:rPr lang="en-US" sz="3200" u="sng" err="1" smtClean="0">
                <a:latin typeface="Verdana"/>
                <a:cs typeface="Verdana"/>
              </a:rPr>
              <a:t>ra</a:t>
            </a:r>
            <a:r>
              <a:rPr lang="en-US" sz="3200" u="sng" smtClean="0">
                <a:latin typeface="Verdana"/>
                <a:cs typeface="Verdana"/>
              </a:rPr>
              <a:t> 2:64</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Sv</a:t>
            </a:r>
            <a:r>
              <a:rPr lang="sr-Latn-RS" sz="3200" smtClean="0">
                <a:latin typeface="Verdana"/>
                <a:cs typeface="Verdana"/>
              </a:rPr>
              <a:t>ega</a:t>
            </a:r>
            <a:r>
              <a:rPr lang="en-US" sz="3200" smtClean="0">
                <a:latin typeface="Verdana"/>
                <a:cs typeface="Verdana"/>
              </a:rPr>
              <a:t> </a:t>
            </a:r>
            <a:r>
              <a:rPr lang="en-US" sz="3200" err="1" smtClean="0">
                <a:latin typeface="Verdana"/>
                <a:cs typeface="Verdana"/>
              </a:rPr>
              <a:t>zbor</a:t>
            </a:r>
            <a:r>
              <a:rPr lang="sr-Latn-RS" sz="3200" smtClean="0">
                <a:latin typeface="Verdana"/>
                <a:cs typeface="Verdana"/>
              </a:rPr>
              <a:t>a skupa</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jedan</a:t>
            </a:r>
            <a:r>
              <a:rPr lang="en-US" sz="3200" smtClean="0">
                <a:latin typeface="Verdana"/>
                <a:cs typeface="Verdana"/>
              </a:rPr>
              <a:t> </a:t>
            </a:r>
            <a:r>
              <a:rPr lang="en-US" sz="3200">
                <a:latin typeface="Verdana"/>
                <a:cs typeface="Verdana"/>
              </a:rPr>
              <a:t>[</a:t>
            </a:r>
            <a:r>
              <a:rPr lang="sr-Latn-RS" sz="3200" i="1">
                <a:latin typeface="Verdana"/>
                <a:cs typeface="Verdana"/>
              </a:rPr>
              <a:t>ehad</a:t>
            </a:r>
            <a:r>
              <a:rPr lang="en-US" sz="3200" smtClean="0">
                <a:latin typeface="Verdana"/>
                <a:cs typeface="Verdana"/>
              </a:rPr>
              <a:t>]</a:t>
            </a:r>
            <a:r>
              <a:rPr lang="sr-Latn-RS" sz="3200" smtClean="0">
                <a:latin typeface="Verdana"/>
                <a:cs typeface="Verdana"/>
              </a:rPr>
              <a:t>)</a:t>
            </a:r>
            <a:r>
              <a:rPr lang="en-US" sz="3200" smtClean="0">
                <a:latin typeface="Verdana"/>
                <a:cs typeface="Verdana"/>
              </a:rPr>
              <a:t> </a:t>
            </a:r>
            <a:r>
              <a:rPr lang="sr-Latn-RS" sz="3200" smtClean="0">
                <a:latin typeface="Verdana"/>
                <a:cs typeface="Verdana"/>
              </a:rPr>
              <a:t>beše č</a:t>
            </a:r>
            <a:r>
              <a:rPr lang="en-US" sz="3200" err="1" smtClean="0">
                <a:latin typeface="Verdana"/>
                <a:cs typeface="Verdana"/>
              </a:rPr>
              <a:t>etrdeset</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dve</a:t>
            </a:r>
            <a:r>
              <a:rPr lang="en-US" sz="3200" smtClean="0">
                <a:latin typeface="Verdana"/>
                <a:cs typeface="Verdana"/>
              </a:rPr>
              <a:t> </a:t>
            </a:r>
            <a:r>
              <a:rPr lang="sr-Latn-RS" sz="3200" smtClean="0">
                <a:latin typeface="Verdana"/>
                <a:cs typeface="Verdana"/>
              </a:rPr>
              <a:t>hiljade i </a:t>
            </a:r>
            <a:r>
              <a:rPr lang="en-US" sz="3200" smtClean="0">
                <a:latin typeface="Verdana"/>
                <a:cs typeface="Verdana"/>
              </a:rPr>
              <a:t>tri </a:t>
            </a:r>
            <a:r>
              <a:rPr lang="en-US" sz="3200" err="1">
                <a:latin typeface="Verdana"/>
                <a:cs typeface="Verdana"/>
              </a:rPr>
              <a:t>stotine</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a:latin typeface="Verdana"/>
                <a:cs typeface="Verdana"/>
              </a:rPr>
              <a:t>š</a:t>
            </a:r>
            <a:r>
              <a:rPr lang="en-US" sz="3200" smtClean="0">
                <a:latin typeface="Verdana"/>
                <a:cs typeface="Verdana"/>
              </a:rPr>
              <a:t>e</a:t>
            </a:r>
            <a:r>
              <a:rPr lang="sr-Latn-RS" sz="3200" smtClean="0">
                <a:latin typeface="Verdana"/>
                <a:cs typeface="Verdana"/>
              </a:rPr>
              <a:t>z</a:t>
            </a:r>
            <a:r>
              <a:rPr lang="en-US" sz="3200" err="1" smtClean="0">
                <a:latin typeface="Verdana"/>
                <a:cs typeface="Verdana"/>
              </a:rPr>
              <a:t>deset</a:t>
            </a:r>
            <a:r>
              <a:rPr lang="en-U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3282166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7367" y="880535"/>
            <a:ext cx="10610492" cy="5201424"/>
          </a:xfrm>
          <a:prstGeom prst="rect">
            <a:avLst/>
          </a:prstGeom>
          <a:noFill/>
        </p:spPr>
        <p:txBody>
          <a:bodyPr wrap="square" rtlCol="0">
            <a:spAutoFit/>
          </a:bodyPr>
          <a:lstStyle/>
          <a:p>
            <a:r>
              <a:rPr lang="en-US" sz="3200" smtClean="0">
                <a:latin typeface="Verdana"/>
                <a:cs typeface="Verdana"/>
              </a:rPr>
              <a:t>S </a:t>
            </a:r>
            <a:r>
              <a:rPr lang="en-US" sz="3200" err="1">
                <a:latin typeface="Verdana"/>
                <a:cs typeface="Verdana"/>
              </a:rPr>
              <a:t>druge</a:t>
            </a:r>
            <a:r>
              <a:rPr lang="en-US" sz="3200">
                <a:latin typeface="Verdana"/>
                <a:cs typeface="Verdana"/>
              </a:rPr>
              <a:t> </a:t>
            </a:r>
            <a:r>
              <a:rPr lang="en-US" sz="3200" err="1">
                <a:latin typeface="Verdana"/>
                <a:cs typeface="Verdana"/>
              </a:rPr>
              <a:t>strane</a:t>
            </a:r>
            <a:r>
              <a:rPr lang="en-US" sz="3200">
                <a:latin typeface="Verdana"/>
                <a:cs typeface="Verdana"/>
              </a:rPr>
              <a:t>, </a:t>
            </a:r>
            <a:r>
              <a:rPr lang="sr-Latn-RS" sz="3200">
                <a:latin typeface="Verdana"/>
                <a:cs typeface="Verdana"/>
              </a:rPr>
              <a:t>j</a:t>
            </a:r>
            <a:r>
              <a:rPr lang="en-US" sz="3200" smtClean="0">
                <a:latin typeface="Verdana"/>
                <a:cs typeface="Verdana"/>
              </a:rPr>
              <a:t>e</a:t>
            </a:r>
            <a:r>
              <a:rPr lang="sr-Latn-RS" sz="3200" smtClean="0">
                <a:latin typeface="Verdana"/>
                <a:cs typeface="Verdana"/>
              </a:rPr>
              <a:t>v</a:t>
            </a:r>
            <a:r>
              <a:rPr lang="en-US" sz="3200" err="1" smtClean="0">
                <a:latin typeface="Verdana"/>
                <a:cs typeface="Verdana"/>
              </a:rPr>
              <a:t>rejska</a:t>
            </a:r>
            <a:r>
              <a:rPr lang="en-US" sz="3200" smtClean="0">
                <a:latin typeface="Verdana"/>
                <a:cs typeface="Verdana"/>
              </a:rPr>
              <a:t> re</a:t>
            </a:r>
            <a:r>
              <a:rPr lang="sr-Latn-RS" sz="3200" smtClean="0">
                <a:latin typeface="Verdana"/>
                <a:cs typeface="Verdana"/>
              </a:rPr>
              <a:t>č</a:t>
            </a:r>
            <a:r>
              <a:rPr lang="en-US" sz="3200" smtClean="0">
                <a:latin typeface="Verdana"/>
                <a:cs typeface="Verdana"/>
              </a:rPr>
              <a:t> </a:t>
            </a:r>
            <a:r>
              <a:rPr lang="he-IL" sz="3200" b="1">
                <a:solidFill>
                  <a:srgbClr val="FFFF00"/>
                </a:solidFill>
                <a:effectLst>
                  <a:outerShdw blurRad="38100" dist="38100" dir="2700000" algn="tl">
                    <a:srgbClr val="000000">
                      <a:alpha val="43137"/>
                    </a:srgbClr>
                  </a:outerShdw>
                </a:effectLst>
              </a:rPr>
              <a:t>יָחִיד</a:t>
            </a:r>
            <a:r>
              <a:rPr lang="sr-Latn-RS" sz="4000">
                <a:effectLst>
                  <a:outerShdw blurRad="38100" dist="38100" dir="2700000" algn="tl">
                    <a:srgbClr val="000000">
                      <a:alpha val="43137"/>
                    </a:srgbClr>
                  </a:outerShdw>
                </a:effectLst>
              </a:rPr>
              <a:t> </a:t>
            </a:r>
            <a:r>
              <a:rPr lang="sr-Latn-RS" sz="3200">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sr-Latn-RS" sz="3200" i="1">
                <a:effectLst>
                  <a:outerShdw blurRad="38100" dist="38100" dir="2700000" algn="tl">
                    <a:srgbClr val="000000">
                      <a:alpha val="43137"/>
                    </a:srgbClr>
                  </a:outerShdw>
                </a:effectLst>
                <a:latin typeface="Verdana" pitchFamily="34" charset="0"/>
                <a:ea typeface="Verdana" pitchFamily="34" charset="0"/>
                <a:cs typeface="Verdana" pitchFamily="34" charset="0"/>
              </a:rPr>
              <a:t>yahid, </a:t>
            </a:r>
            <a:r>
              <a:rPr lang="en-US" sz="3200" err="1">
                <a:latin typeface="Verdana"/>
                <a:cs typeface="Verdana"/>
              </a:rPr>
              <a:t>jedna</a:t>
            </a:r>
            <a:r>
              <a:rPr lang="en-US" sz="3200">
                <a:latin typeface="Verdana"/>
                <a:cs typeface="Verdana"/>
              </a:rPr>
              <a:t> </a:t>
            </a:r>
            <a:r>
              <a:rPr lang="en-US" sz="3200" err="1">
                <a:latin typeface="Verdana"/>
                <a:cs typeface="Verdana"/>
              </a:rPr>
              <a:t>jedinka</a:t>
            </a:r>
            <a:r>
              <a:rPr lang="en-US" sz="3200">
                <a:latin typeface="Verdana"/>
                <a:cs typeface="Verdana"/>
              </a:rPr>
              <a:t>, </a:t>
            </a:r>
            <a:r>
              <a:rPr lang="sr-Latn-RS" sz="3200" smtClean="0">
                <a:latin typeface="Verdana"/>
                <a:cs typeface="Verdana"/>
              </a:rPr>
              <a:t>„</a:t>
            </a:r>
            <a:r>
              <a:rPr lang="en-US" sz="3200" err="1" smtClean="0">
                <a:solidFill>
                  <a:srgbClr val="FFFF00"/>
                </a:solidFill>
                <a:latin typeface="Verdana"/>
                <a:cs typeface="Verdana"/>
              </a:rPr>
              <a:t>jedini</a:t>
            </a:r>
            <a:r>
              <a:rPr lang="en-US" sz="3200">
                <a:latin typeface="Verdana"/>
                <a:cs typeface="Verdana"/>
              </a:rPr>
              <a:t>”) </a:t>
            </a:r>
            <a:r>
              <a:rPr lang="en-US" sz="3200" err="1">
                <a:latin typeface="Verdana"/>
                <a:cs typeface="Verdana"/>
              </a:rPr>
              <a:t>ima</a:t>
            </a:r>
            <a:r>
              <a:rPr lang="en-US" sz="320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enje</a:t>
            </a:r>
            <a:r>
              <a:rPr lang="en-US" sz="3200" smtClean="0">
                <a:latin typeface="Verdana"/>
                <a:cs typeface="Verdana"/>
              </a:rPr>
              <a:t> </a:t>
            </a:r>
            <a:r>
              <a:rPr lang="en-US" sz="3200" err="1" smtClean="0">
                <a:latin typeface="Verdana"/>
                <a:cs typeface="Verdana"/>
              </a:rPr>
              <a:t>numeri</a:t>
            </a:r>
            <a:r>
              <a:rPr lang="sr-Latn-RS" sz="3200" smtClean="0">
                <a:latin typeface="Verdana"/>
                <a:cs typeface="Verdana"/>
              </a:rPr>
              <a:t>č</a:t>
            </a:r>
            <a:r>
              <a:rPr lang="en-US" sz="3200" err="1" smtClean="0">
                <a:latin typeface="Verdana"/>
                <a:cs typeface="Verdana"/>
              </a:rPr>
              <a:t>ke</a:t>
            </a:r>
            <a:r>
              <a:rPr lang="en-US" sz="3200" smtClean="0">
                <a:latin typeface="Verdana"/>
                <a:cs typeface="Verdana"/>
              </a:rPr>
              <a:t> </a:t>
            </a:r>
            <a:r>
              <a:rPr lang="en-US" sz="3200" err="1">
                <a:latin typeface="Verdana"/>
                <a:cs typeface="Verdana"/>
              </a:rPr>
              <a:t>jednine</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en-US" sz="3200">
                <a:latin typeface="Verdana"/>
                <a:cs typeface="Verdana"/>
              </a:rPr>
              <a:t>se </a:t>
            </a:r>
            <a:r>
              <a:rPr lang="en-US" sz="3200" err="1">
                <a:latin typeface="Verdana"/>
                <a:cs typeface="Verdana"/>
              </a:rPr>
              <a:t>koristi</a:t>
            </a:r>
            <a:r>
              <a:rPr lang="en-US" sz="3200">
                <a:latin typeface="Verdana"/>
                <a:cs typeface="Verdana"/>
              </a:rPr>
              <a:t> </a:t>
            </a:r>
            <a:r>
              <a:rPr lang="en-US" sz="3200" err="1">
                <a:latin typeface="Verdana"/>
                <a:cs typeface="Verdana"/>
              </a:rPr>
              <a:t>samo</a:t>
            </a:r>
            <a:r>
              <a:rPr lang="en-US" sz="3200">
                <a:latin typeface="Verdana"/>
                <a:cs typeface="Verdana"/>
              </a:rPr>
              <a:t> </a:t>
            </a:r>
            <a:r>
              <a:rPr lang="en-US" sz="3200" err="1">
                <a:latin typeface="Verdana"/>
                <a:cs typeface="Verdana"/>
              </a:rPr>
              <a:t>nekoliko</a:t>
            </a:r>
            <a:r>
              <a:rPr lang="en-US" sz="3200">
                <a:latin typeface="Verdana"/>
                <a:cs typeface="Verdana"/>
              </a:rPr>
              <a:t> </a:t>
            </a:r>
            <a:r>
              <a:rPr lang="en-US" sz="3200" err="1">
                <a:latin typeface="Verdana"/>
                <a:cs typeface="Verdana"/>
              </a:rPr>
              <a:t>puta</a:t>
            </a:r>
            <a:r>
              <a:rPr lang="en-US" sz="3200">
                <a:latin typeface="Verdana"/>
                <a:cs typeface="Verdana"/>
              </a:rPr>
              <a:t> u </a:t>
            </a:r>
            <a:r>
              <a:rPr lang="en-US" sz="3200" smtClean="0">
                <a:latin typeface="Verdana"/>
                <a:cs typeface="Verdana"/>
              </a:rPr>
              <a:t>S</a:t>
            </a:r>
            <a:r>
              <a:rPr lang="sr-Latn-RS" sz="3200" smtClean="0">
                <a:latin typeface="Verdana"/>
                <a:cs typeface="Verdana"/>
              </a:rPr>
              <a:t>tarom Zavetu</a:t>
            </a:r>
            <a:r>
              <a:rPr lang="en-US" sz="3200" smtClean="0">
                <a:latin typeface="Verdana"/>
                <a:cs typeface="Verdana"/>
              </a:rPr>
              <a:t>, </a:t>
            </a:r>
            <a:r>
              <a:rPr lang="en-US" sz="3200" err="1">
                <a:latin typeface="Verdana"/>
                <a:cs typeface="Verdana"/>
              </a:rPr>
              <a:t>ali</a:t>
            </a:r>
            <a:r>
              <a:rPr lang="en-US" sz="3200">
                <a:latin typeface="Verdana"/>
                <a:cs typeface="Verdana"/>
              </a:rPr>
              <a:t> </a:t>
            </a:r>
            <a:r>
              <a:rPr lang="en-US" sz="3200" err="1">
                <a:latin typeface="Verdana"/>
                <a:cs typeface="Verdana"/>
              </a:rPr>
              <a:t>nikada</a:t>
            </a:r>
            <a:r>
              <a:rPr lang="en-US" sz="3200">
                <a:latin typeface="Verdana"/>
                <a:cs typeface="Verdana"/>
              </a:rPr>
              <a:t> u </a:t>
            </a:r>
            <a:r>
              <a:rPr lang="en-US" sz="3200" err="1">
                <a:latin typeface="Verdana"/>
                <a:cs typeface="Verdana"/>
              </a:rPr>
              <a:t>vezi</a:t>
            </a:r>
            <a:r>
              <a:rPr lang="en-US" sz="3200">
                <a:latin typeface="Verdana"/>
                <a:cs typeface="Verdana"/>
              </a:rPr>
              <a:t> </a:t>
            </a:r>
            <a:r>
              <a:rPr lang="en-US" sz="3200" err="1">
                <a:latin typeface="Verdana"/>
                <a:cs typeface="Verdana"/>
              </a:rPr>
              <a:t>Boga</a:t>
            </a:r>
            <a:r>
              <a:rPr lang="en-US" sz="3200">
                <a:latin typeface="Verdana"/>
                <a:cs typeface="Verdana"/>
              </a:rPr>
              <a:t>.</a:t>
            </a:r>
          </a:p>
          <a:p>
            <a:endParaRPr lang="en-US" sz="3200" u="sng">
              <a:latin typeface="Verdana"/>
              <a:cs typeface="Verdana"/>
            </a:endParaRPr>
          </a:p>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22:2, 12, 16</a:t>
            </a:r>
            <a:r>
              <a:rPr lang="en-US" sz="3200">
                <a:latin typeface="Verdana"/>
                <a:cs typeface="Verdana"/>
              </a:rPr>
              <a:t> – </a:t>
            </a:r>
            <a:r>
              <a:rPr lang="sr-Latn-RS" sz="3200" smtClean="0">
                <a:latin typeface="Verdana"/>
                <a:cs typeface="Verdana"/>
              </a:rPr>
              <a:t>„</a:t>
            </a:r>
            <a:r>
              <a:rPr lang="en-US" sz="3200" err="1" smtClean="0">
                <a:latin typeface="Verdana"/>
                <a:cs typeface="Verdana"/>
              </a:rPr>
              <a:t>Mi</a:t>
            </a:r>
            <a:r>
              <a:rPr lang="en-US" sz="3200" smtClean="0">
                <a:latin typeface="Verdana"/>
                <a:cs typeface="Verdana"/>
              </a:rPr>
              <a:t> </a:t>
            </a:r>
            <a:r>
              <a:rPr lang="en-US" sz="3200" err="1">
                <a:latin typeface="Verdana"/>
                <a:cs typeface="Verdana"/>
              </a:rPr>
              <a:t>smo</a:t>
            </a:r>
            <a:r>
              <a:rPr lang="en-US" sz="3200">
                <a:latin typeface="Verdana"/>
                <a:cs typeface="Verdana"/>
              </a:rPr>
              <a:t> </a:t>
            </a:r>
            <a:r>
              <a:rPr lang="en-US" sz="3200" err="1">
                <a:latin typeface="Verdana"/>
                <a:cs typeface="Verdana"/>
              </a:rPr>
              <a:t>svi</a:t>
            </a:r>
            <a:r>
              <a:rPr lang="en-US" sz="3200">
                <a:latin typeface="Verdana"/>
                <a:cs typeface="Verdana"/>
              </a:rPr>
              <a:t> </a:t>
            </a:r>
            <a:r>
              <a:rPr lang="en-US" sz="3200" err="1">
                <a:latin typeface="Verdana"/>
                <a:cs typeface="Verdana"/>
              </a:rPr>
              <a:t>sinovi</a:t>
            </a:r>
            <a:r>
              <a:rPr lang="en-US" sz="3200">
                <a:latin typeface="Verdana"/>
                <a:cs typeface="Verdana"/>
              </a:rPr>
              <a:t> </a:t>
            </a:r>
            <a:r>
              <a:rPr lang="en-US" sz="3200" err="1">
                <a:latin typeface="Verdana"/>
                <a:cs typeface="Verdana"/>
              </a:rPr>
              <a:t>jednoga</a:t>
            </a:r>
            <a:r>
              <a:rPr lang="en-US" sz="3200">
                <a:latin typeface="Verdana"/>
                <a:cs typeface="Verdana"/>
              </a:rPr>
              <a:t> [</a:t>
            </a:r>
            <a:r>
              <a:rPr lang="sr-Latn-RS" sz="3200" i="1">
                <a:latin typeface="Verdana" pitchFamily="34" charset="0"/>
                <a:ea typeface="Verdana" pitchFamily="34" charset="0"/>
                <a:cs typeface="Verdana" pitchFamily="34" charset="0"/>
              </a:rPr>
              <a:t>yahid</a:t>
            </a:r>
            <a:r>
              <a:rPr lang="en-US" sz="3200">
                <a:latin typeface="Verdana"/>
                <a:cs typeface="Verdana"/>
              </a:rPr>
              <a:t>] </a:t>
            </a:r>
            <a:r>
              <a:rPr lang="sr-Latn-RS" sz="3200">
                <a:latin typeface="Verdana"/>
                <a:cs typeface="Verdana"/>
              </a:rPr>
              <a:t>č</a:t>
            </a:r>
            <a:r>
              <a:rPr lang="en-US" sz="3200" err="1" smtClean="0">
                <a:latin typeface="Verdana"/>
                <a:cs typeface="Verdana"/>
              </a:rPr>
              <a:t>ov</a:t>
            </a:r>
            <a:r>
              <a:rPr lang="sr-Latn-RS" sz="3200" smtClean="0">
                <a:latin typeface="Verdana"/>
                <a:cs typeface="Verdana"/>
              </a:rPr>
              <a:t>e</a:t>
            </a:r>
            <a:r>
              <a:rPr lang="en-US" sz="3200" err="1" smtClean="0">
                <a:latin typeface="Verdana"/>
                <a:cs typeface="Verdana"/>
              </a:rPr>
              <a:t>ka</a:t>
            </a:r>
            <a:r>
              <a:rPr lang="en-US" sz="3200">
                <a:latin typeface="Verdana"/>
                <a:cs typeface="Verdana"/>
              </a:rPr>
              <a:t>.”</a:t>
            </a:r>
          </a:p>
          <a:p>
            <a:endParaRPr lang="en-US" sz="3200">
              <a:latin typeface="Verdana"/>
              <a:cs typeface="Verdana"/>
            </a:endParaRPr>
          </a:p>
          <a:p>
            <a:r>
              <a:rPr lang="en-US" sz="3200" u="sng" err="1" smtClean="0">
                <a:latin typeface="Verdana"/>
                <a:cs typeface="Verdana"/>
              </a:rPr>
              <a:t>Jer</a:t>
            </a:r>
            <a:r>
              <a:rPr lang="sr-Latn-RS" sz="3200" u="sng" smtClean="0">
                <a:latin typeface="Verdana"/>
                <a:cs typeface="Verdana"/>
              </a:rPr>
              <a:t>emija</a:t>
            </a:r>
            <a:r>
              <a:rPr lang="en-US" sz="3200" u="sng" smtClean="0">
                <a:latin typeface="Verdana"/>
                <a:cs typeface="Verdana"/>
              </a:rPr>
              <a:t> </a:t>
            </a:r>
            <a:r>
              <a:rPr lang="en-US" sz="3200" u="sng">
                <a:latin typeface="Verdana"/>
                <a:cs typeface="Verdana"/>
              </a:rPr>
              <a:t>6:26</a:t>
            </a:r>
            <a:r>
              <a:rPr lang="en-US" sz="3200">
                <a:latin typeface="Verdana"/>
                <a:cs typeface="Verdana"/>
              </a:rPr>
              <a:t> – </a:t>
            </a:r>
            <a:r>
              <a:rPr lang="sr-Latn-RS" sz="3200" smtClean="0">
                <a:latin typeface="Verdana"/>
                <a:cs typeface="Verdana"/>
              </a:rPr>
              <a:t>„</a:t>
            </a:r>
            <a:r>
              <a:rPr lang="en-US" sz="3200" err="1" smtClean="0">
                <a:latin typeface="Verdana"/>
                <a:cs typeface="Verdana"/>
              </a:rPr>
              <a:t>Pla</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jedinim</a:t>
            </a:r>
            <a:r>
              <a:rPr lang="en-US" sz="3200">
                <a:latin typeface="Verdana"/>
                <a:cs typeface="Verdana"/>
              </a:rPr>
              <a:t> </a:t>
            </a:r>
            <a:r>
              <a:rPr lang="en-US" sz="3600">
                <a:latin typeface="Verdana"/>
                <a:cs typeface="Verdana"/>
              </a:rPr>
              <a:t>[</a:t>
            </a:r>
            <a:r>
              <a:rPr lang="sr-Latn-RS" sz="3200" i="1">
                <a:latin typeface="Verdana" pitchFamily="34" charset="0"/>
                <a:ea typeface="Verdana" pitchFamily="34" charset="0"/>
                <a:cs typeface="Verdana" pitchFamily="34" charset="0"/>
              </a:rPr>
              <a:t>yahid</a:t>
            </a:r>
            <a:r>
              <a:rPr lang="en-US" sz="3600">
                <a:latin typeface="Verdana"/>
                <a:cs typeface="Verdana"/>
              </a:rPr>
              <a:t>] </a:t>
            </a:r>
            <a:r>
              <a:rPr lang="en-US" sz="3200" err="1">
                <a:latin typeface="Verdana"/>
                <a:cs typeface="Verdana"/>
              </a:rPr>
              <a:t>sinom</a:t>
            </a:r>
            <a:r>
              <a:rPr lang="en-US" sz="3200">
                <a:latin typeface="Verdana"/>
                <a:cs typeface="Verdana"/>
              </a:rPr>
              <a:t>” (</a:t>
            </a:r>
            <a:r>
              <a:rPr lang="en-US" sz="3200" err="1">
                <a:latin typeface="Verdana"/>
                <a:cs typeface="Verdana"/>
              </a:rPr>
              <a:t>isto</a:t>
            </a:r>
            <a:r>
              <a:rPr lang="en-US" sz="3200">
                <a:latin typeface="Verdana"/>
                <a:cs typeface="Verdana"/>
              </a:rPr>
              <a:t> Amos 8:10; </a:t>
            </a:r>
            <a:r>
              <a:rPr lang="en-US" sz="3200" err="1" smtClean="0">
                <a:latin typeface="Verdana"/>
                <a:cs typeface="Verdana"/>
              </a:rPr>
              <a:t>Zah</a:t>
            </a:r>
            <a:r>
              <a:rPr lang="sr-Latn-RS" sz="3200" smtClean="0">
                <a:latin typeface="Verdana"/>
                <a:cs typeface="Verdana"/>
              </a:rPr>
              <a:t>arija</a:t>
            </a:r>
            <a:r>
              <a:rPr lang="en-US" sz="3200" smtClean="0">
                <a:latin typeface="Verdana"/>
                <a:cs typeface="Verdana"/>
              </a:rPr>
              <a:t> </a:t>
            </a:r>
            <a:r>
              <a:rPr lang="en-US" sz="3200">
                <a:latin typeface="Verdana"/>
                <a:cs typeface="Verdana"/>
              </a:rPr>
              <a:t>12:10).</a:t>
            </a:r>
          </a:p>
        </p:txBody>
      </p:sp>
    </p:spTree>
    <p:extLst>
      <p:ext uri="{BB962C8B-B14F-4D97-AF65-F5344CB8AC3E}">
        <p14:creationId xmlns:p14="http://schemas.microsoft.com/office/powerpoint/2010/main" val="205668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4310" y="358206"/>
            <a:ext cx="8329897" cy="5509200"/>
          </a:xfrm>
          <a:prstGeom prst="rect">
            <a:avLst/>
          </a:prstGeom>
          <a:noFill/>
        </p:spPr>
        <p:txBody>
          <a:bodyPr wrap="square" rtlCol="0">
            <a:spAutoFit/>
          </a:bodyPr>
          <a:lstStyle/>
          <a:p>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sr-Latn-RS" sz="3200" i="1">
                <a:latin typeface="Verdana" pitchFamily="34" charset="0"/>
                <a:ea typeface="Verdana" pitchFamily="34" charset="0"/>
                <a:cs typeface="Verdana" pitchFamily="34" charset="0"/>
              </a:rPr>
              <a:t>ehad</a:t>
            </a:r>
            <a:r>
              <a:rPr lang="en-US" sz="3200" i="1">
                <a:latin typeface="Verdana" pitchFamily="34" charset="0"/>
                <a:ea typeface="Verdana" pitchFamily="34" charset="0"/>
                <a:cs typeface="Verdana" pitchFamily="34" charset="0"/>
              </a:rPr>
              <a:t> </a:t>
            </a:r>
            <a:r>
              <a:rPr lang="en-US" sz="3200">
                <a:latin typeface="Verdana"/>
                <a:cs typeface="Verdana"/>
              </a:rPr>
              <a:t>u </a:t>
            </a:r>
            <a:r>
              <a:rPr lang="en-US" sz="3200" smtClean="0">
                <a:latin typeface="Verdana"/>
                <a:cs typeface="Verdana"/>
              </a:rPr>
              <a:t>5</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ijevoj</a:t>
            </a:r>
            <a:r>
              <a:rPr lang="en-US" sz="3200" smtClean="0">
                <a:latin typeface="Verdana"/>
                <a:cs typeface="Verdana"/>
              </a:rPr>
              <a:t> </a:t>
            </a:r>
            <a:r>
              <a:rPr lang="en-US" sz="3200">
                <a:latin typeface="Verdana"/>
                <a:cs typeface="Verdana"/>
              </a:rPr>
              <a:t>6:4 </a:t>
            </a:r>
            <a:r>
              <a:rPr lang="en-US" sz="3200" err="1">
                <a:latin typeface="Verdana"/>
                <a:cs typeface="Verdana"/>
              </a:rPr>
              <a:t>ima</a:t>
            </a:r>
            <a:r>
              <a:rPr lang="en-US" sz="3200">
                <a:latin typeface="Verdana"/>
                <a:cs typeface="Verdana"/>
              </a:rPr>
              <a:t> </a:t>
            </a:r>
            <a:r>
              <a:rPr lang="en-US" sz="3200" err="1">
                <a:latin typeface="Verdana"/>
                <a:cs typeface="Verdana"/>
              </a:rPr>
              <a:t>isto</a:t>
            </a:r>
            <a:r>
              <a:rPr lang="en-US" sz="320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enje</a:t>
            </a:r>
            <a:r>
              <a:rPr lang="en-US" sz="3200" smtClean="0">
                <a:latin typeface="Verdana"/>
                <a:cs typeface="Verdana"/>
              </a:rPr>
              <a:t> </a:t>
            </a:r>
            <a:r>
              <a:rPr lang="en-US" sz="3200" err="1">
                <a:latin typeface="Verdana"/>
                <a:cs typeface="Verdana"/>
              </a:rPr>
              <a:t>kao</a:t>
            </a:r>
            <a:r>
              <a:rPr lang="en-US" sz="3200">
                <a:latin typeface="Verdana"/>
                <a:cs typeface="Verdana"/>
              </a:rPr>
              <a:t> u </a:t>
            </a:r>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ijevoj</a:t>
            </a:r>
            <a:r>
              <a:rPr lang="en-US" sz="3200" u="sng" smtClean="0">
                <a:latin typeface="Verdana"/>
                <a:cs typeface="Verdana"/>
              </a:rPr>
              <a:t> </a:t>
            </a:r>
            <a:r>
              <a:rPr lang="en-US" sz="3200" u="sng">
                <a:latin typeface="Verdana"/>
                <a:cs typeface="Verdana"/>
              </a:rPr>
              <a:t>2:24</a:t>
            </a:r>
            <a:r>
              <a:rPr lang="en-US" sz="3200">
                <a:latin typeface="Verdana"/>
                <a:cs typeface="Verdana"/>
              </a:rPr>
              <a:t> </a:t>
            </a:r>
            <a:r>
              <a:rPr lang="en-US" sz="3200" err="1" smtClean="0">
                <a:latin typeface="Verdana"/>
                <a:cs typeface="Verdana"/>
              </a:rPr>
              <a:t>gde</a:t>
            </a:r>
            <a:r>
              <a:rPr lang="en-US" sz="3200" smtClean="0">
                <a:latin typeface="Verdana"/>
                <a:cs typeface="Verdana"/>
              </a:rPr>
              <a:t> </a:t>
            </a:r>
            <a:r>
              <a:rPr lang="en-US" sz="3200" err="1">
                <a:solidFill>
                  <a:srgbClr val="FFFF00"/>
                </a:solidFill>
                <a:latin typeface="Verdana"/>
                <a:cs typeface="Verdana"/>
              </a:rPr>
              <a:t>dvoje</a:t>
            </a:r>
            <a:r>
              <a:rPr lang="en-US" sz="3200">
                <a:solidFill>
                  <a:srgbClr val="FFFF00"/>
                </a:solidFill>
                <a:latin typeface="Verdana"/>
                <a:cs typeface="Verdana"/>
              </a:rPr>
              <a:t> </a:t>
            </a:r>
            <a:r>
              <a:rPr lang="en-US" sz="3200" smtClean="0">
                <a:solidFill>
                  <a:srgbClr val="FFFF00"/>
                </a:solidFill>
                <a:latin typeface="Verdana"/>
                <a:cs typeface="Verdana"/>
              </a:rPr>
              <a:t>(</a:t>
            </a:r>
            <a:r>
              <a:rPr lang="sr-Latn-RS" sz="3200">
                <a:solidFill>
                  <a:srgbClr val="FFFF00"/>
                </a:solidFill>
                <a:latin typeface="Verdana"/>
                <a:cs typeface="Verdana"/>
              </a:rPr>
              <a:t>č</a:t>
            </a:r>
            <a:r>
              <a:rPr lang="en-US" sz="3200" err="1" smtClean="0">
                <a:solidFill>
                  <a:srgbClr val="FFFF00"/>
                </a:solidFill>
                <a:latin typeface="Verdana"/>
                <a:cs typeface="Verdana"/>
              </a:rPr>
              <a:t>ovek</a:t>
            </a:r>
            <a:r>
              <a:rPr lang="en-US" sz="3200" smtClean="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sr-Latn-RS" sz="3200" err="1">
                <a:solidFill>
                  <a:srgbClr val="FFFF00"/>
                </a:solidFill>
                <a:latin typeface="Verdana"/>
                <a:cs typeface="Verdana"/>
              </a:rPr>
              <a:t>ž</a:t>
            </a:r>
            <a:r>
              <a:rPr lang="en-US" sz="3200" err="1" smtClean="0">
                <a:solidFill>
                  <a:srgbClr val="FFFF00"/>
                </a:solidFill>
                <a:latin typeface="Verdana"/>
                <a:cs typeface="Verdana"/>
              </a:rPr>
              <a:t>ena</a:t>
            </a:r>
            <a:r>
              <a:rPr lang="en-US" sz="3200" smtClean="0">
                <a:solidFill>
                  <a:srgbClr val="FFFF00"/>
                </a:solidFill>
                <a:latin typeface="Verdana"/>
                <a:cs typeface="Verdana"/>
              </a:rPr>
              <a:t>)</a:t>
            </a:r>
            <a:r>
              <a:rPr lang="sr-Latn-RS" sz="3200" smtClean="0">
                <a:solidFill>
                  <a:srgbClr val="FFFF00"/>
                </a:solidFill>
                <a:latin typeface="Verdana"/>
                <a:cs typeface="Verdana"/>
              </a:rPr>
              <a:t>,</a:t>
            </a:r>
            <a:r>
              <a:rPr lang="en-US" sz="3200" smtClean="0">
                <a:solidFill>
                  <a:srgbClr val="FFFF00"/>
                </a:solidFill>
                <a:latin typeface="Verdana"/>
                <a:cs typeface="Verdana"/>
              </a:rPr>
              <a:t> </a:t>
            </a:r>
            <a:r>
              <a:rPr lang="en-US" sz="3200" err="1">
                <a:solidFill>
                  <a:srgbClr val="FFFF00"/>
                </a:solidFill>
                <a:latin typeface="Verdana"/>
                <a:cs typeface="Verdana"/>
              </a:rPr>
              <a:t>su</a:t>
            </a:r>
            <a:r>
              <a:rPr lang="en-US" sz="3200">
                <a:solidFill>
                  <a:srgbClr val="FFFF00"/>
                </a:solidFill>
                <a:latin typeface="Verdana"/>
                <a:cs typeface="Verdana"/>
              </a:rPr>
              <a:t> </a:t>
            </a:r>
            <a:r>
              <a:rPr lang="en-US" sz="3200" err="1">
                <a:solidFill>
                  <a:srgbClr val="FFFF00"/>
                </a:solidFill>
                <a:latin typeface="Verdana"/>
                <a:cs typeface="Verdana"/>
              </a:rPr>
              <a:t>jedno</a:t>
            </a:r>
            <a:r>
              <a:rPr lang="en-US" sz="3200">
                <a:solidFill>
                  <a:srgbClr val="FFFF00"/>
                </a:solidFill>
                <a:latin typeface="Verdana"/>
                <a:cs typeface="Verdana"/>
              </a:rPr>
              <a:t> [</a:t>
            </a:r>
            <a:r>
              <a:rPr lang="sr-Latn-RS" sz="3200" i="1">
                <a:solidFill>
                  <a:srgbClr val="FFFF00"/>
                </a:solidFill>
                <a:latin typeface="Verdana" pitchFamily="34" charset="0"/>
                <a:ea typeface="Verdana" pitchFamily="34" charset="0"/>
                <a:cs typeface="Verdana" pitchFamily="34" charset="0"/>
              </a:rPr>
              <a:t>ehad</a:t>
            </a:r>
            <a:r>
              <a:rPr lang="en-US" sz="3200">
                <a:solidFill>
                  <a:srgbClr val="FFFF00"/>
                </a:solidFill>
                <a:latin typeface="Verdana"/>
                <a:cs typeface="Verdana"/>
              </a:rPr>
              <a:t>] </a:t>
            </a:r>
            <a:r>
              <a:rPr lang="en-US" sz="3200" err="1" smtClean="0">
                <a:solidFill>
                  <a:srgbClr val="FFFF00"/>
                </a:solidFill>
                <a:latin typeface="Verdana"/>
                <a:cs typeface="Verdana"/>
              </a:rPr>
              <a:t>telo</a:t>
            </a:r>
            <a:r>
              <a:rPr lang="en-US" sz="3200">
                <a:latin typeface="Verdana"/>
                <a:cs typeface="Verdana"/>
              </a:rPr>
              <a:t>.</a:t>
            </a:r>
          </a:p>
          <a:p>
            <a:endParaRPr lang="en-US" sz="3200">
              <a:latin typeface="Verdana"/>
              <a:cs typeface="Verdana"/>
            </a:endParaRPr>
          </a:p>
          <a:p>
            <a:r>
              <a:rPr lang="en-US" sz="3200">
                <a:latin typeface="Verdana"/>
                <a:cs typeface="Verdana"/>
              </a:rPr>
              <a:t>Millard J. Erikson </a:t>
            </a:r>
            <a:r>
              <a:rPr lang="en-US" sz="3200" err="1">
                <a:latin typeface="Verdana"/>
                <a:cs typeface="Verdana"/>
              </a:rPr>
              <a:t>izjavljuje</a:t>
            </a:r>
            <a:r>
              <a:rPr lang="en-US" sz="3200">
                <a:latin typeface="Verdana"/>
                <a:cs typeface="Verdana"/>
              </a:rPr>
              <a:t> u </a:t>
            </a:r>
            <a:r>
              <a:rPr lang="en-US" sz="3200" err="1">
                <a:latin typeface="Verdana"/>
                <a:cs typeface="Verdana"/>
              </a:rPr>
              <a:t>vezi</a:t>
            </a:r>
            <a:r>
              <a:rPr lang="en-US" sz="3200">
                <a:latin typeface="Verdana"/>
                <a:cs typeface="Verdana"/>
              </a:rPr>
              <a:t> </a:t>
            </a:r>
            <a:endParaRPr lang="sr-Latn-RS" sz="3200" smtClean="0">
              <a:latin typeface="Verdana"/>
              <a:cs typeface="Verdana"/>
            </a:endParaRPr>
          </a:p>
          <a:p>
            <a:r>
              <a:rPr lang="en-US" sz="3200" smtClean="0">
                <a:latin typeface="Verdana"/>
                <a:cs typeface="Verdana"/>
              </a:rPr>
              <a:t>5</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ijeve</a:t>
            </a:r>
            <a:r>
              <a:rPr lang="en-US" sz="3200" smtClean="0">
                <a:latin typeface="Verdana"/>
                <a:cs typeface="Verdana"/>
              </a:rPr>
              <a:t> 6:4—</a:t>
            </a:r>
            <a:r>
              <a:rPr lang="sr-Latn-RS" sz="3200" smtClean="0">
                <a:latin typeface="Verdana"/>
                <a:cs typeface="Verdana"/>
              </a:rPr>
              <a:t> „</a:t>
            </a:r>
            <a:r>
              <a:rPr lang="en-US" sz="3200" smtClean="0">
                <a:latin typeface="Verdana"/>
                <a:cs typeface="Verdana"/>
              </a:rPr>
              <a:t>O</a:t>
            </a:r>
            <a:r>
              <a:rPr lang="sr-Latn-RS" sz="3200" smtClean="0">
                <a:latin typeface="Verdana"/>
                <a:cs typeface="Verdana"/>
              </a:rPr>
              <a:t>čigledno</a:t>
            </a:r>
            <a:r>
              <a:rPr lang="en-US" sz="3200" smtClean="0">
                <a:latin typeface="Verdana"/>
                <a:cs typeface="Verdana"/>
              </a:rPr>
              <a:t> </a:t>
            </a:r>
            <a:r>
              <a:rPr lang="en-US" sz="3200">
                <a:latin typeface="Verdana"/>
                <a:cs typeface="Verdana"/>
              </a:rPr>
              <a:t>je da je </a:t>
            </a:r>
            <a:r>
              <a:rPr lang="en-US" sz="3200" err="1" smtClean="0">
                <a:latin typeface="Verdana"/>
                <a:cs typeface="Verdana"/>
              </a:rPr>
              <a:t>ovde</a:t>
            </a:r>
            <a:r>
              <a:rPr lang="en-US" sz="3200" smtClean="0">
                <a:latin typeface="Verdana"/>
                <a:cs typeface="Verdana"/>
              </a:rPr>
              <a:t> ne</a:t>
            </a:r>
            <a:r>
              <a:rPr lang="sr-Latn-RS" sz="3200" smtClean="0">
                <a:latin typeface="Verdana"/>
                <a:cs typeface="Verdana"/>
              </a:rPr>
              <a:t>š</a:t>
            </a:r>
            <a:r>
              <a:rPr lang="en-US" sz="3200" smtClean="0">
                <a:latin typeface="Verdana"/>
                <a:cs typeface="Verdana"/>
              </a:rPr>
              <a:t>to </a:t>
            </a:r>
            <a:r>
              <a:rPr lang="en-US" sz="3200" err="1" smtClean="0">
                <a:latin typeface="Verdana"/>
                <a:cs typeface="Verdana"/>
              </a:rPr>
              <a:t>potvr</a:t>
            </a:r>
            <a:r>
              <a:rPr lang="sr-Latn-RS" sz="3200" smtClean="0">
                <a:latin typeface="Verdana"/>
                <a:cs typeface="Verdana"/>
              </a:rPr>
              <a:t>đ</a:t>
            </a:r>
            <a:r>
              <a:rPr lang="en-US" sz="3200" err="1" smtClean="0">
                <a:latin typeface="Verdana"/>
                <a:cs typeface="Verdana"/>
              </a:rPr>
              <a:t>eno</a:t>
            </a:r>
            <a:r>
              <a:rPr lang="en-US" sz="3200" smtClean="0">
                <a:latin typeface="Verdana"/>
                <a:cs typeface="Verdana"/>
              </a:rPr>
              <a:t> </a:t>
            </a:r>
            <a:r>
              <a:rPr lang="en-US" sz="3200">
                <a:latin typeface="Verdana"/>
                <a:cs typeface="Verdana"/>
              </a:rPr>
              <a:t>o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joj</a:t>
            </a:r>
            <a:r>
              <a:rPr lang="en-US" sz="3200" smtClean="0">
                <a:latin typeface="Verdana"/>
                <a:cs typeface="Verdana"/>
              </a:rPr>
              <a:t> </a:t>
            </a:r>
            <a:r>
              <a:rPr lang="en-US" sz="3200" err="1">
                <a:latin typeface="Verdana"/>
                <a:cs typeface="Verdana"/>
              </a:rPr>
              <a:t>prirodi</a:t>
            </a:r>
            <a:r>
              <a:rPr lang="en-US" sz="3200">
                <a:latin typeface="Verdana"/>
                <a:cs typeface="Verdana"/>
              </a:rPr>
              <a:t>—Bog je </a:t>
            </a:r>
            <a:r>
              <a:rPr lang="en-US" sz="3200" err="1">
                <a:latin typeface="Verdana"/>
                <a:cs typeface="Verdana"/>
              </a:rPr>
              <a:t>organizam</a:t>
            </a:r>
            <a:r>
              <a:rPr lang="en-US" sz="3200">
                <a:latin typeface="Verdana"/>
                <a:cs typeface="Verdana"/>
              </a:rPr>
              <a:t>, </a:t>
            </a:r>
            <a:r>
              <a:rPr lang="sr-Latn-RS" sz="3200" err="1">
                <a:latin typeface="Verdana"/>
                <a:cs typeface="Verdana"/>
              </a:rPr>
              <a:t>š</a:t>
            </a:r>
            <a:r>
              <a:rPr lang="en-US" sz="3200" smtClean="0">
                <a:latin typeface="Verdana"/>
                <a:cs typeface="Verdana"/>
              </a:rPr>
              <a:t>to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a:t>
            </a:r>
            <a:r>
              <a:rPr lang="en-US" sz="3200">
                <a:latin typeface="Verdana"/>
                <a:cs typeface="Verdana"/>
              </a:rPr>
              <a:t>, </a:t>
            </a:r>
            <a:r>
              <a:rPr lang="en-US" sz="3200" err="1">
                <a:latin typeface="Verdana"/>
                <a:cs typeface="Verdana"/>
              </a:rPr>
              <a:t>jedinstvo</a:t>
            </a:r>
            <a:r>
              <a:rPr lang="en-US" sz="3200">
                <a:latin typeface="Verdana"/>
                <a:cs typeface="Verdana"/>
              </a:rPr>
              <a:t>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itih</a:t>
            </a:r>
            <a:r>
              <a:rPr lang="en-US" sz="3200" smtClean="0">
                <a:latin typeface="Verdana"/>
                <a:cs typeface="Verdana"/>
              </a:rPr>
              <a:t> </a:t>
            </a:r>
            <a:r>
              <a:rPr lang="en-US" sz="3200" err="1" smtClean="0">
                <a:latin typeface="Verdana"/>
                <a:cs typeface="Verdana"/>
              </a:rPr>
              <a:t>delova</a:t>
            </a:r>
            <a:r>
              <a:rPr lang="en-US" sz="3200">
                <a:latin typeface="Verdana"/>
                <a:cs typeface="Verdana"/>
              </a:rPr>
              <a:t>” (</a:t>
            </a:r>
            <a:r>
              <a:rPr lang="en-US" sz="3200" i="1">
                <a:latin typeface="Verdana"/>
                <a:cs typeface="Verdana"/>
              </a:rPr>
              <a:t>Christian Theology</a:t>
            </a:r>
            <a:r>
              <a:rPr lang="en-US" sz="3200">
                <a:latin typeface="Verdana"/>
                <a:cs typeface="Verdana"/>
              </a:rPr>
              <a:t>, 329).</a:t>
            </a:r>
          </a:p>
        </p:txBody>
      </p:sp>
    </p:spTree>
    <p:extLst>
      <p:ext uri="{BB962C8B-B14F-4D97-AF65-F5344CB8AC3E}">
        <p14:creationId xmlns:p14="http://schemas.microsoft.com/office/powerpoint/2010/main" val="3311050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5" y="449387"/>
            <a:ext cx="8092145" cy="5509200"/>
          </a:xfrm>
          <a:prstGeom prst="rect">
            <a:avLst/>
          </a:prstGeom>
          <a:noFill/>
        </p:spPr>
        <p:txBody>
          <a:bodyPr wrap="square" rtlCol="0">
            <a:spAutoFit/>
          </a:bodyPr>
          <a:lstStyle/>
          <a:p>
            <a:r>
              <a:rPr lang="en-US" sz="3200" err="1">
                <a:latin typeface="Verdana"/>
                <a:cs typeface="Verdana"/>
              </a:rPr>
              <a:t>Koncept</a:t>
            </a:r>
            <a:r>
              <a:rPr lang="en-US" sz="3200">
                <a:latin typeface="Verdana"/>
                <a:cs typeface="Verdana"/>
              </a:rPr>
              <a:t> </a:t>
            </a:r>
            <a:r>
              <a:rPr lang="sr-Latn-RS" sz="3200" smtClean="0">
                <a:latin typeface="Verdana"/>
                <a:cs typeface="Verdana"/>
              </a:rPr>
              <a:t>„</a:t>
            </a:r>
            <a:r>
              <a:rPr lang="en-US" sz="3200" err="1" smtClean="0">
                <a:latin typeface="Verdana"/>
                <a:cs typeface="Verdana"/>
              </a:rPr>
              <a:t>dvoje</a:t>
            </a:r>
            <a:r>
              <a:rPr lang="en-US" sz="3200" smtClean="0">
                <a:latin typeface="Verdana"/>
                <a:cs typeface="Verdana"/>
              </a:rPr>
              <a:t>=</a:t>
            </a:r>
            <a:r>
              <a:rPr lang="en-US" sz="3200" err="1" smtClean="0">
                <a:latin typeface="Verdana"/>
                <a:cs typeface="Verdana"/>
              </a:rPr>
              <a:t>jedno</a:t>
            </a:r>
            <a:r>
              <a:rPr lang="sr-Latn-RS" sz="3200" smtClean="0">
                <a:latin typeface="Verdana"/>
                <a:cs typeface="Verdana"/>
              </a:rPr>
              <a:t>“</a:t>
            </a:r>
            <a:r>
              <a:rPr lang="en-US" sz="3200" smtClean="0">
                <a:latin typeface="Verdana"/>
                <a:cs typeface="Verdana"/>
              </a:rPr>
              <a:t> </a:t>
            </a:r>
            <a:r>
              <a:rPr lang="en-US" sz="3200" err="1">
                <a:latin typeface="Verdana"/>
                <a:cs typeface="Verdana"/>
              </a:rPr>
              <a:t>iz</a:t>
            </a:r>
            <a:r>
              <a:rPr lang="en-US" sz="3200">
                <a:latin typeface="Verdana"/>
                <a:cs typeface="Verdana"/>
              </a:rPr>
              <a:t> </a:t>
            </a:r>
            <a:r>
              <a:rPr lang="en-US" sz="3200" smtClean="0">
                <a:latin typeface="Verdana"/>
                <a:cs typeface="Verdana"/>
              </a:rPr>
              <a:t>1</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ijeve</a:t>
            </a:r>
            <a:r>
              <a:rPr lang="en-US" sz="3200" smtClean="0">
                <a:latin typeface="Verdana"/>
                <a:cs typeface="Verdana"/>
              </a:rPr>
              <a:t> </a:t>
            </a:r>
            <a:r>
              <a:rPr lang="en-US" sz="3200">
                <a:latin typeface="Verdana"/>
                <a:cs typeface="Verdana"/>
              </a:rPr>
              <a:t>2:24 je </a:t>
            </a:r>
            <a:r>
              <a:rPr lang="en-US" sz="3200" err="1" smtClean="0">
                <a:latin typeface="Verdana"/>
                <a:cs typeface="Verdana"/>
              </a:rPr>
              <a:t>obja</a:t>
            </a:r>
            <a:r>
              <a:rPr lang="sr-Latn-RS" sz="3200" smtClean="0">
                <a:latin typeface="Verdana"/>
                <a:cs typeface="Verdana"/>
              </a:rPr>
              <a:t>š</a:t>
            </a:r>
            <a:r>
              <a:rPr lang="en-US" sz="3200" err="1" smtClean="0">
                <a:latin typeface="Verdana"/>
                <a:cs typeface="Verdana"/>
              </a:rPr>
              <a:t>njen</a:t>
            </a:r>
            <a:r>
              <a:rPr lang="en-US" sz="3200" smtClean="0">
                <a:latin typeface="Verdana"/>
                <a:cs typeface="Verdana"/>
              </a:rPr>
              <a:t> </a:t>
            </a:r>
            <a:r>
              <a:rPr lang="en-US" sz="3200">
                <a:latin typeface="Verdana"/>
                <a:cs typeface="Verdana"/>
              </a:rPr>
              <a:t>u </a:t>
            </a:r>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ijevoj</a:t>
            </a:r>
            <a:r>
              <a:rPr lang="en-US" sz="3200" u="sng" smtClean="0">
                <a:latin typeface="Verdana"/>
                <a:cs typeface="Verdana"/>
              </a:rPr>
              <a:t> </a:t>
            </a:r>
            <a:r>
              <a:rPr lang="en-US" sz="3200" u="sng">
                <a:latin typeface="Verdana"/>
                <a:cs typeface="Verdana"/>
              </a:rPr>
              <a:t>1:27-28</a:t>
            </a:r>
            <a:r>
              <a:rPr lang="en-US" sz="3200">
                <a:latin typeface="Verdana"/>
                <a:cs typeface="Verdana"/>
              </a:rPr>
              <a:t> </a:t>
            </a:r>
            <a:r>
              <a:rPr lang="en-US" sz="3200" err="1" smtClean="0">
                <a:latin typeface="Verdana"/>
                <a:cs typeface="Verdana"/>
              </a:rPr>
              <a:t>gde</a:t>
            </a:r>
            <a:r>
              <a:rPr lang="en-US" sz="3200" smtClean="0">
                <a:latin typeface="Verdana"/>
                <a:cs typeface="Verdana"/>
              </a:rPr>
              <a:t> </a:t>
            </a:r>
            <a:r>
              <a:rPr lang="en-US" sz="3200">
                <a:latin typeface="Verdana"/>
                <a:cs typeface="Verdana"/>
              </a:rPr>
              <a:t>je </a:t>
            </a:r>
            <a:r>
              <a:rPr lang="sr-Latn-RS" sz="3200">
                <a:latin typeface="Verdana"/>
                <a:cs typeface="Verdana"/>
              </a:rPr>
              <a:t>č</a:t>
            </a:r>
            <a:r>
              <a:rPr lang="en-US" sz="3200" err="1" smtClean="0">
                <a:latin typeface="Verdana"/>
                <a:cs typeface="Verdana"/>
              </a:rPr>
              <a:t>ovek</a:t>
            </a:r>
            <a:r>
              <a:rPr lang="en-US" sz="3200" smtClean="0">
                <a:latin typeface="Verdana"/>
                <a:cs typeface="Verdana"/>
              </a:rPr>
              <a:t> </a:t>
            </a:r>
            <a:r>
              <a:rPr lang="en-US" sz="3200">
                <a:latin typeface="Verdana"/>
                <a:cs typeface="Verdana"/>
              </a:rPr>
              <a:t>(</a:t>
            </a:r>
            <a:r>
              <a:rPr lang="en-US" sz="3200" err="1">
                <a:latin typeface="Verdana"/>
                <a:cs typeface="Verdana"/>
              </a:rPr>
              <a:t>jednina</a:t>
            </a:r>
            <a:r>
              <a:rPr lang="en-US" sz="3200">
                <a:latin typeface="Verdana"/>
                <a:cs typeface="Verdana"/>
              </a:rPr>
              <a:t>) </a:t>
            </a:r>
            <a:r>
              <a:rPr lang="en-US" sz="3200" err="1">
                <a:latin typeface="Verdana"/>
                <a:cs typeface="Verdana"/>
              </a:rPr>
              <a:t>stvoren</a:t>
            </a:r>
            <a:r>
              <a:rPr lang="en-US" sz="3200">
                <a:latin typeface="Verdana"/>
                <a:cs typeface="Verdana"/>
              </a:rPr>
              <a:t> </a:t>
            </a:r>
            <a:r>
              <a:rPr lang="en-US" sz="3200" err="1">
                <a:latin typeface="Verdana"/>
                <a:cs typeface="Verdana"/>
              </a:rPr>
              <a:t>po</a:t>
            </a:r>
            <a:r>
              <a:rPr lang="en-US" sz="320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 </a:t>
            </a:r>
            <a:r>
              <a:rPr lang="en-US" sz="3200" err="1">
                <a:latin typeface="Verdana"/>
                <a:cs typeface="Verdana"/>
              </a:rPr>
              <a:t>Boga</a:t>
            </a:r>
            <a:r>
              <a:rPr lang="en-US" sz="3200">
                <a:latin typeface="Verdana"/>
                <a:cs typeface="Verdana"/>
              </a:rPr>
              <a:t> (</a:t>
            </a:r>
            <a:r>
              <a:rPr lang="en-US" sz="3200" i="1">
                <a:latin typeface="Verdana"/>
                <a:cs typeface="Verdana"/>
              </a:rPr>
              <a:t>Elohim</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smtClean="0">
                <a:latin typeface="Verdana"/>
                <a:cs typeface="Verdana"/>
              </a:rPr>
              <a:t>mu</a:t>
            </a:r>
            <a:r>
              <a:rPr lang="sr-Latn-RS" sz="3200" smtClean="0">
                <a:latin typeface="Verdana"/>
                <a:cs typeface="Verdana"/>
              </a:rPr>
              <a:t>š</a:t>
            </a:r>
            <a:r>
              <a:rPr lang="en-US" sz="3200" err="1" smtClean="0">
                <a:latin typeface="Verdana"/>
                <a:cs typeface="Verdana"/>
              </a:rPr>
              <a:t>ko</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ensko</a:t>
            </a:r>
            <a:r>
              <a:rPr lang="en-US" sz="3200" smtClean="0">
                <a:latin typeface="Verdana"/>
                <a:cs typeface="Verdana"/>
              </a:rPr>
              <a:t> </a:t>
            </a:r>
            <a:r>
              <a:rPr lang="en-US" sz="3200">
                <a:latin typeface="Verdana"/>
                <a:cs typeface="Verdana"/>
              </a:rPr>
              <a:t>(</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a:latin typeface="Verdana"/>
                <a:cs typeface="Verdana"/>
              </a:rPr>
              <a:t>):</a:t>
            </a:r>
          </a:p>
          <a:p>
            <a:endParaRPr lang="en-US" sz="3200">
              <a:latin typeface="Verdana"/>
              <a:cs typeface="Verdana"/>
            </a:endParaRPr>
          </a:p>
          <a:p>
            <a:r>
              <a:rPr lang="sr-Latn-RS" sz="3200" smtClean="0">
                <a:latin typeface="Verdana"/>
                <a:cs typeface="Verdana"/>
              </a:rPr>
              <a:t>„</a:t>
            </a:r>
            <a:r>
              <a:rPr lang="en-US" sz="3200" smtClean="0">
                <a:latin typeface="Verdana"/>
                <a:cs typeface="Verdana"/>
              </a:rPr>
              <a:t>I </a:t>
            </a:r>
            <a:r>
              <a:rPr lang="en-US" sz="3200">
                <a:latin typeface="Verdana"/>
                <a:cs typeface="Verdana"/>
              </a:rPr>
              <a:t>Bog [</a:t>
            </a:r>
            <a:r>
              <a:rPr lang="en-US" sz="3200" i="1">
                <a:latin typeface="Verdana"/>
                <a:cs typeface="Verdana"/>
              </a:rPr>
              <a:t>Elohim</a:t>
            </a:r>
            <a:r>
              <a:rPr lang="en-US" sz="3200">
                <a:latin typeface="Verdana"/>
                <a:cs typeface="Verdana"/>
              </a:rPr>
              <a:t>] </a:t>
            </a:r>
            <a:r>
              <a:rPr lang="en-US" sz="3200" err="1">
                <a:latin typeface="Verdana"/>
                <a:cs typeface="Verdana"/>
              </a:rPr>
              <a:t>stvori</a:t>
            </a:r>
            <a:r>
              <a:rPr lang="en-US" sz="3200">
                <a:latin typeface="Verdana"/>
                <a:cs typeface="Verdana"/>
              </a:rPr>
              <a:t> </a:t>
            </a:r>
            <a:r>
              <a:rPr lang="sr-Latn-RS" sz="3200">
                <a:solidFill>
                  <a:srgbClr val="FFFF00"/>
                </a:solidFill>
                <a:latin typeface="Verdana"/>
                <a:cs typeface="Verdana"/>
              </a:rPr>
              <a:t>č</a:t>
            </a:r>
            <a:r>
              <a:rPr lang="en-US" sz="3200" err="1" smtClean="0">
                <a:solidFill>
                  <a:srgbClr val="FFFF00"/>
                </a:solidFill>
                <a:latin typeface="Verdana"/>
                <a:cs typeface="Verdana"/>
              </a:rPr>
              <a:t>oveka</a:t>
            </a:r>
            <a:r>
              <a:rPr lang="en-US" sz="3200" smtClean="0">
                <a:latin typeface="Verdana"/>
                <a:cs typeface="Verdana"/>
              </a:rPr>
              <a:t> </a:t>
            </a:r>
            <a:r>
              <a:rPr lang="en-US" sz="3200">
                <a:latin typeface="Verdana"/>
                <a:cs typeface="Verdana"/>
              </a:rPr>
              <a:t>[</a:t>
            </a:r>
            <a:r>
              <a:rPr lang="en-US" sz="3200" i="1" err="1">
                <a:latin typeface="Verdana"/>
                <a:cs typeface="Verdana"/>
              </a:rPr>
              <a:t>adam</a:t>
            </a:r>
            <a:r>
              <a:rPr lang="en-US" sz="3200">
                <a:latin typeface="Verdana"/>
                <a:cs typeface="Verdana"/>
              </a:rPr>
              <a:t>] </a:t>
            </a:r>
            <a:r>
              <a:rPr lang="en-US" sz="3200" err="1">
                <a:latin typeface="Verdana"/>
                <a:cs typeface="Verdana"/>
              </a:rPr>
              <a:t>po</a:t>
            </a:r>
            <a:r>
              <a:rPr lang="en-US" sz="3200">
                <a:latin typeface="Verdana"/>
                <a:cs typeface="Verdana"/>
              </a:rPr>
              <a:t> </a:t>
            </a:r>
            <a:r>
              <a:rPr lang="en-US" sz="3200" err="1">
                <a:latin typeface="Verdana"/>
                <a:cs typeface="Verdana"/>
              </a:rPr>
              <a:t>svome</a:t>
            </a:r>
            <a:r>
              <a:rPr lang="en-US" sz="320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a:latin typeface="Verdana"/>
                <a:cs typeface="Verdana"/>
              </a:rPr>
              <a:t>, </a:t>
            </a:r>
            <a:r>
              <a:rPr lang="en-US" sz="3200" err="1">
                <a:latin typeface="Verdana"/>
                <a:cs typeface="Verdana"/>
              </a:rPr>
              <a:t>po</a:t>
            </a:r>
            <a:r>
              <a:rPr lang="en-US" sz="320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jem</a:t>
            </a:r>
            <a:r>
              <a:rPr lang="en-US" sz="3200" smtClean="0">
                <a:latin typeface="Verdana"/>
                <a:cs typeface="Verdana"/>
              </a:rPr>
              <a:t> </a:t>
            </a:r>
            <a:r>
              <a:rPr lang="en-US" sz="3200">
                <a:latin typeface="Verdana"/>
                <a:cs typeface="Verdana"/>
              </a:rPr>
              <a:t>[</a:t>
            </a:r>
            <a:r>
              <a:rPr lang="en-US" sz="3200" i="1" err="1">
                <a:latin typeface="Verdana"/>
                <a:cs typeface="Verdana"/>
              </a:rPr>
              <a:t>Elohima</a:t>
            </a:r>
            <a:r>
              <a:rPr lang="en-US" sz="3200">
                <a:latin typeface="Verdana"/>
                <a:cs typeface="Verdana"/>
              </a:rPr>
              <a:t>] </a:t>
            </a:r>
            <a:r>
              <a:rPr lang="en-US" sz="3200" err="1">
                <a:latin typeface="Verdana"/>
                <a:cs typeface="Verdana"/>
              </a:rPr>
              <a:t>stvori</a:t>
            </a:r>
            <a:r>
              <a:rPr lang="en-US" sz="3200">
                <a:latin typeface="Verdana"/>
                <a:cs typeface="Verdana"/>
              </a:rPr>
              <a:t> </a:t>
            </a:r>
            <a:r>
              <a:rPr lang="en-US" sz="3200" err="1">
                <a:solidFill>
                  <a:srgbClr val="FFFF00"/>
                </a:solidFill>
                <a:latin typeface="Verdana"/>
                <a:cs typeface="Verdana"/>
              </a:rPr>
              <a:t>ga</a:t>
            </a:r>
            <a:r>
              <a:rPr lang="en-US" sz="3200">
                <a:latin typeface="Verdana"/>
                <a:cs typeface="Verdana"/>
              </a:rPr>
              <a:t> [</a:t>
            </a:r>
            <a:r>
              <a:rPr lang="en-US" sz="3200" err="1">
                <a:latin typeface="Verdana"/>
                <a:cs typeface="Verdana"/>
              </a:rPr>
              <a:t>jednina</a:t>
            </a:r>
            <a:r>
              <a:rPr lang="en-US" sz="3200">
                <a:latin typeface="Verdana"/>
                <a:cs typeface="Verdana"/>
              </a:rPr>
              <a:t>]; </a:t>
            </a:r>
            <a:r>
              <a:rPr lang="en-US" sz="3200" smtClean="0">
                <a:latin typeface="Verdana"/>
                <a:cs typeface="Verdana"/>
              </a:rPr>
              <a:t>mu</a:t>
            </a:r>
            <a:r>
              <a:rPr lang="sr-Latn-RS" sz="3200" smtClean="0">
                <a:latin typeface="Verdana"/>
                <a:cs typeface="Verdana"/>
              </a:rPr>
              <a:t>š</a:t>
            </a:r>
            <a:r>
              <a:rPr lang="en-US" sz="3200" err="1" smtClean="0">
                <a:latin typeface="Verdana"/>
                <a:cs typeface="Verdana"/>
              </a:rPr>
              <a:t>ko</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ensko</a:t>
            </a:r>
            <a:r>
              <a:rPr lang="en-US" sz="3200" smtClean="0">
                <a:latin typeface="Verdana"/>
                <a:cs typeface="Verdana"/>
              </a:rPr>
              <a:t> </a:t>
            </a:r>
            <a:r>
              <a:rPr lang="en-US" sz="3200" err="1">
                <a:latin typeface="Verdana"/>
                <a:cs typeface="Verdana"/>
              </a:rPr>
              <a:t>stvori</a:t>
            </a:r>
            <a:r>
              <a:rPr lang="en-US" sz="3200">
                <a:latin typeface="Verdana"/>
                <a:cs typeface="Verdana"/>
              </a:rPr>
              <a:t> </a:t>
            </a:r>
            <a:r>
              <a:rPr lang="en-US" sz="3200" err="1">
                <a:solidFill>
                  <a:srgbClr val="FFFF00"/>
                </a:solidFill>
                <a:latin typeface="Verdana"/>
                <a:cs typeface="Verdana"/>
              </a:rPr>
              <a:t>ih</a:t>
            </a:r>
            <a:r>
              <a:rPr lang="en-US" sz="3200">
                <a:latin typeface="Verdana"/>
                <a:cs typeface="Verdana"/>
              </a:rPr>
              <a:t>. I Bog [</a:t>
            </a:r>
            <a:r>
              <a:rPr lang="en-US" sz="3200" i="1">
                <a:latin typeface="Verdana"/>
                <a:cs typeface="Verdana"/>
              </a:rPr>
              <a:t>Elohim</a:t>
            </a:r>
            <a:r>
              <a:rPr lang="en-US" sz="3200">
                <a:latin typeface="Verdana"/>
                <a:cs typeface="Verdana"/>
              </a:rPr>
              <a:t>] </a:t>
            </a:r>
            <a:r>
              <a:rPr lang="en-US" sz="3200" err="1">
                <a:solidFill>
                  <a:srgbClr val="FFFF00"/>
                </a:solidFill>
                <a:latin typeface="Verdana"/>
                <a:cs typeface="Verdana"/>
              </a:rPr>
              <a:t>ih</a:t>
            </a:r>
            <a:r>
              <a:rPr lang="en-US" sz="3200">
                <a:latin typeface="Verdana"/>
                <a:cs typeface="Verdana"/>
              </a:rPr>
              <a:t> </a:t>
            </a:r>
            <a:r>
              <a:rPr lang="en-US" sz="3200" err="1">
                <a:latin typeface="Verdana"/>
                <a:cs typeface="Verdana"/>
              </a:rPr>
              <a:t>blagoslovi</a:t>
            </a:r>
            <a:r>
              <a:rPr lang="en-US" sz="3200">
                <a:latin typeface="Verdana"/>
                <a:cs typeface="Verdana"/>
              </a:rPr>
              <a:t> </a:t>
            </a:r>
            <a:r>
              <a:rPr lang="en-US" sz="3200" err="1">
                <a:latin typeface="Verdana"/>
                <a:cs typeface="Verdana"/>
              </a:rPr>
              <a:t>i</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e </a:t>
            </a:r>
            <a:r>
              <a:rPr lang="en-US" sz="3200" err="1">
                <a:solidFill>
                  <a:srgbClr val="FFFF00"/>
                </a:solidFill>
                <a:latin typeface="Verdana"/>
                <a:cs typeface="Verdana"/>
              </a:rPr>
              <a:t>im</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a:t>
            </a:r>
            <a:r>
              <a:rPr lang="sr-Latn-R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342458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5949" y="423334"/>
            <a:ext cx="8098659" cy="4031873"/>
          </a:xfrm>
          <a:prstGeom prst="rect">
            <a:avLst/>
          </a:prstGeom>
          <a:noFill/>
        </p:spPr>
        <p:txBody>
          <a:bodyPr wrap="square" rtlCol="0">
            <a:spAutoFit/>
          </a:bodyPr>
          <a:lstStyle/>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a:t>
            </a:r>
            <a:r>
              <a:rPr lang="sr-Latn-RS" sz="3200" u="sng" smtClean="0">
                <a:latin typeface="Verdana"/>
                <a:cs typeface="Verdana"/>
              </a:rPr>
              <a:t>sijeva</a:t>
            </a:r>
            <a:r>
              <a:rPr lang="en-US" sz="3200" u="sng" smtClean="0">
                <a:latin typeface="Verdana"/>
                <a:cs typeface="Verdana"/>
              </a:rPr>
              <a:t> </a:t>
            </a:r>
            <a:r>
              <a:rPr lang="en-US" sz="3200" u="sng">
                <a:latin typeface="Verdana"/>
                <a:cs typeface="Verdana"/>
              </a:rPr>
              <a:t>5:1-2</a:t>
            </a:r>
          </a:p>
          <a:p>
            <a:endParaRPr lang="en-US" sz="3200">
              <a:latin typeface="Verdana"/>
              <a:cs typeface="Verdana"/>
            </a:endParaRPr>
          </a:p>
          <a:p>
            <a:r>
              <a:rPr lang="sr-Latn-RS" sz="3200" smtClean="0">
                <a:latin typeface="Verdana"/>
                <a:cs typeface="Verdana"/>
              </a:rPr>
              <a:t>„</a:t>
            </a:r>
            <a:r>
              <a:rPr lang="en-US" sz="3200" smtClean="0">
                <a:latin typeface="Verdana"/>
                <a:cs typeface="Verdana"/>
              </a:rPr>
              <a:t>U </a:t>
            </a:r>
            <a:r>
              <a:rPr lang="en-US" sz="3200" err="1">
                <a:latin typeface="Verdana"/>
                <a:cs typeface="Verdana"/>
              </a:rPr>
              <a:t>dan</a:t>
            </a:r>
            <a:r>
              <a:rPr lang="en-US" sz="3200">
                <a:latin typeface="Verdana"/>
                <a:cs typeface="Verdana"/>
              </a:rPr>
              <a:t> </a:t>
            </a:r>
            <a:r>
              <a:rPr lang="en-US" sz="3200" err="1">
                <a:latin typeface="Verdana"/>
                <a:cs typeface="Verdana"/>
              </a:rPr>
              <a:t>kada</a:t>
            </a:r>
            <a:r>
              <a:rPr lang="en-US" sz="3200">
                <a:latin typeface="Verdana"/>
                <a:cs typeface="Verdana"/>
              </a:rPr>
              <a:t> je Bog [</a:t>
            </a:r>
            <a:r>
              <a:rPr lang="en-US" sz="3200" i="1">
                <a:latin typeface="Verdana"/>
                <a:cs typeface="Verdana"/>
              </a:rPr>
              <a:t>Elohim</a:t>
            </a:r>
            <a:r>
              <a:rPr lang="en-US" sz="3200">
                <a:latin typeface="Verdana"/>
                <a:cs typeface="Verdana"/>
              </a:rPr>
              <a:t>] </a:t>
            </a:r>
            <a:r>
              <a:rPr lang="en-US" sz="3200" err="1">
                <a:latin typeface="Verdana"/>
                <a:cs typeface="Verdana"/>
              </a:rPr>
              <a:t>stvorio</a:t>
            </a:r>
            <a:r>
              <a:rPr lang="en-US" sz="3200">
                <a:latin typeface="Verdana"/>
                <a:cs typeface="Verdana"/>
              </a:rPr>
              <a:t> </a:t>
            </a:r>
            <a:r>
              <a:rPr lang="sr-Latn-RS" sz="3200">
                <a:solidFill>
                  <a:srgbClr val="FFFF00"/>
                </a:solidFill>
                <a:latin typeface="Verdana"/>
                <a:cs typeface="Verdana"/>
              </a:rPr>
              <a:t>č</a:t>
            </a:r>
            <a:r>
              <a:rPr lang="en-US" sz="3200" err="1" smtClean="0">
                <a:solidFill>
                  <a:srgbClr val="FFFF00"/>
                </a:solidFill>
                <a:latin typeface="Verdana"/>
                <a:cs typeface="Verdana"/>
              </a:rPr>
              <a:t>oveka</a:t>
            </a:r>
            <a:r>
              <a:rPr lang="en-US" sz="3200" smtClean="0">
                <a:latin typeface="Verdana"/>
                <a:cs typeface="Verdana"/>
              </a:rPr>
              <a:t> </a:t>
            </a:r>
            <a:r>
              <a:rPr lang="en-US" sz="3200">
                <a:latin typeface="Verdana"/>
                <a:cs typeface="Verdana"/>
              </a:rPr>
              <a:t>[</a:t>
            </a:r>
            <a:r>
              <a:rPr lang="en-US" sz="3200" i="1" err="1">
                <a:latin typeface="Verdana"/>
                <a:cs typeface="Verdana"/>
              </a:rPr>
              <a:t>adam</a:t>
            </a:r>
            <a:r>
              <a:rPr lang="en-US" sz="3200">
                <a:latin typeface="Verdana"/>
                <a:cs typeface="Verdana"/>
              </a:rPr>
              <a:t>], On </a:t>
            </a:r>
            <a:r>
              <a:rPr lang="en-US" sz="3200" err="1">
                <a:solidFill>
                  <a:srgbClr val="FFFF00"/>
                </a:solidFill>
                <a:latin typeface="Verdana"/>
                <a:cs typeface="Verdana"/>
              </a:rPr>
              <a:t>ga</a:t>
            </a:r>
            <a:r>
              <a:rPr lang="en-US" sz="3200">
                <a:latin typeface="Verdana"/>
                <a:cs typeface="Verdana"/>
              </a:rPr>
              <a:t> je </a:t>
            </a:r>
            <a:r>
              <a:rPr lang="en-US" sz="3200" err="1" smtClean="0">
                <a:latin typeface="Verdana"/>
                <a:cs typeface="Verdana"/>
              </a:rPr>
              <a:t>na</a:t>
            </a:r>
            <a:r>
              <a:rPr lang="sr-Latn-RS" sz="3200" smtClean="0">
                <a:latin typeface="Verdana"/>
                <a:cs typeface="Verdana"/>
              </a:rPr>
              <a:t>č</a:t>
            </a:r>
            <a:r>
              <a:rPr lang="en-US" sz="3200" err="1" smtClean="0">
                <a:latin typeface="Verdana"/>
                <a:cs typeface="Verdana"/>
              </a:rPr>
              <a:t>inio</a:t>
            </a:r>
            <a:r>
              <a:rPr lang="en-US" sz="3200" smtClean="0">
                <a:latin typeface="Verdana"/>
                <a:cs typeface="Verdana"/>
              </a:rPr>
              <a:t> </a:t>
            </a:r>
            <a:r>
              <a:rPr lang="en-US" sz="3200" err="1">
                <a:latin typeface="Verdana"/>
                <a:cs typeface="Verdana"/>
              </a:rPr>
              <a:t>po</a:t>
            </a:r>
            <a:r>
              <a:rPr lang="en-US" sz="3200">
                <a:latin typeface="Verdana"/>
                <a:cs typeface="Verdana"/>
              </a:rPr>
              <a:t> </a:t>
            </a:r>
            <a:r>
              <a:rPr lang="en-US" sz="3200" err="1">
                <a:latin typeface="Verdana"/>
                <a:cs typeface="Verdana"/>
              </a:rPr>
              <a:t>svome</a:t>
            </a:r>
            <a:r>
              <a:rPr lang="en-US" sz="320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 </a:t>
            </a:r>
            <a:r>
              <a:rPr lang="en-US" sz="3200">
                <a:latin typeface="Verdana"/>
                <a:cs typeface="Verdana"/>
              </a:rPr>
              <a:t>(</a:t>
            </a:r>
            <a:r>
              <a:rPr lang="en-US" sz="3200" u="sng" err="1">
                <a:latin typeface="Verdana"/>
                <a:cs typeface="Verdana"/>
              </a:rPr>
              <a:t>jedina</a:t>
            </a:r>
            <a:r>
              <a:rPr lang="en-US" sz="3200">
                <a:latin typeface="Verdana"/>
                <a:cs typeface="Verdana"/>
              </a:rPr>
              <a:t>); </a:t>
            </a:r>
            <a:r>
              <a:rPr lang="en-US" sz="3200" smtClean="0">
                <a:latin typeface="Verdana"/>
                <a:cs typeface="Verdana"/>
              </a:rPr>
              <a:t>mu</a:t>
            </a:r>
            <a:r>
              <a:rPr lang="sr-Latn-RS" sz="3200" smtClean="0">
                <a:latin typeface="Verdana"/>
                <a:cs typeface="Verdana"/>
              </a:rPr>
              <a:t>š</a:t>
            </a:r>
            <a:r>
              <a:rPr lang="en-US" sz="3200" err="1" smtClean="0">
                <a:latin typeface="Verdana"/>
                <a:cs typeface="Verdana"/>
              </a:rPr>
              <a:t>ko</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ensko</a:t>
            </a:r>
            <a:r>
              <a:rPr lang="en-US" sz="3200" smtClean="0">
                <a:latin typeface="Verdana"/>
                <a:cs typeface="Verdana"/>
              </a:rPr>
              <a:t> </a:t>
            </a:r>
            <a:r>
              <a:rPr lang="en-US" sz="3200" err="1">
                <a:solidFill>
                  <a:srgbClr val="FFFF00"/>
                </a:solidFill>
                <a:latin typeface="Verdana"/>
                <a:cs typeface="Verdana"/>
              </a:rPr>
              <a:t>ih</a:t>
            </a:r>
            <a:r>
              <a:rPr lang="en-US" sz="3200">
                <a:latin typeface="Verdana"/>
                <a:cs typeface="Verdana"/>
              </a:rPr>
              <a:t> je </a:t>
            </a:r>
            <a:r>
              <a:rPr lang="en-US" sz="3200" err="1">
                <a:latin typeface="Verdana"/>
                <a:cs typeface="Verdana"/>
              </a:rPr>
              <a:t>stvorio</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blagoslovio</a:t>
            </a:r>
            <a:r>
              <a:rPr lang="en-US" sz="3200">
                <a:latin typeface="Verdana"/>
                <a:cs typeface="Verdana"/>
              </a:rPr>
              <a:t> </a:t>
            </a:r>
            <a:r>
              <a:rPr lang="en-US" sz="3200" err="1">
                <a:solidFill>
                  <a:srgbClr val="FFFF00"/>
                </a:solidFill>
                <a:latin typeface="Verdana"/>
                <a:cs typeface="Verdana"/>
              </a:rPr>
              <a:t>ih</a:t>
            </a:r>
            <a:r>
              <a:rPr lang="en-US" sz="3200">
                <a:latin typeface="Verdana"/>
                <a:cs typeface="Verdana"/>
              </a:rPr>
              <a:t> je </a:t>
            </a:r>
            <a:r>
              <a:rPr lang="en-US" sz="3200" err="1">
                <a:latin typeface="Verdana"/>
                <a:cs typeface="Verdana"/>
              </a:rPr>
              <a:t>i</a:t>
            </a:r>
            <a:r>
              <a:rPr lang="en-US" sz="3200">
                <a:latin typeface="Verdana"/>
                <a:cs typeface="Verdana"/>
              </a:rPr>
              <a:t> </a:t>
            </a:r>
            <a:r>
              <a:rPr lang="en-US" sz="3200" err="1">
                <a:latin typeface="Verdana"/>
                <a:cs typeface="Verdana"/>
              </a:rPr>
              <a:t>nazvao</a:t>
            </a:r>
            <a:r>
              <a:rPr lang="en-US" sz="3200">
                <a:latin typeface="Verdana"/>
                <a:cs typeface="Verdana"/>
              </a:rPr>
              <a:t> </a:t>
            </a:r>
            <a:r>
              <a:rPr lang="en-US" sz="3200" err="1">
                <a:solidFill>
                  <a:srgbClr val="FFFF00"/>
                </a:solidFill>
                <a:latin typeface="Verdana"/>
                <a:cs typeface="Verdana"/>
              </a:rPr>
              <a:t>ih</a:t>
            </a:r>
            <a:r>
              <a:rPr lang="en-US" sz="3200">
                <a:latin typeface="Verdana"/>
                <a:cs typeface="Verdana"/>
              </a:rPr>
              <a:t> je </a:t>
            </a:r>
            <a:r>
              <a:rPr lang="sr-Latn-RS" sz="3200">
                <a:solidFill>
                  <a:srgbClr val="FFFF00"/>
                </a:solidFill>
                <a:latin typeface="Verdana"/>
                <a:cs typeface="Verdana"/>
              </a:rPr>
              <a:t>č</a:t>
            </a:r>
            <a:r>
              <a:rPr lang="en-US" sz="3200" err="1" smtClean="0">
                <a:solidFill>
                  <a:srgbClr val="FFFF00"/>
                </a:solidFill>
                <a:latin typeface="Verdana"/>
                <a:cs typeface="Verdana"/>
              </a:rPr>
              <a:t>ovek</a:t>
            </a:r>
            <a:r>
              <a:rPr lang="en-US" sz="3200" smtClean="0">
                <a:latin typeface="Verdana"/>
                <a:cs typeface="Verdana"/>
              </a:rPr>
              <a:t> </a:t>
            </a:r>
            <a:r>
              <a:rPr lang="en-US" sz="3200">
                <a:latin typeface="Verdana"/>
                <a:cs typeface="Verdana"/>
              </a:rPr>
              <a:t>[</a:t>
            </a:r>
            <a:r>
              <a:rPr lang="en-US" sz="3200" i="1" err="1">
                <a:latin typeface="Verdana"/>
                <a:cs typeface="Verdana"/>
              </a:rPr>
              <a:t>adam</a:t>
            </a:r>
            <a:r>
              <a:rPr lang="en-US" sz="3200">
                <a:latin typeface="Verdana"/>
                <a:cs typeface="Verdana"/>
              </a:rPr>
              <a:t>] u </a:t>
            </a:r>
            <a:r>
              <a:rPr lang="en-US" sz="3200" err="1">
                <a:latin typeface="Verdana"/>
                <a:cs typeface="Verdana"/>
              </a:rPr>
              <a:t>dan</a:t>
            </a:r>
            <a:r>
              <a:rPr lang="en-US" sz="3200">
                <a:latin typeface="Verdana"/>
                <a:cs typeface="Verdana"/>
              </a:rPr>
              <a:t> </a:t>
            </a:r>
            <a:r>
              <a:rPr lang="en-US" sz="3200" err="1">
                <a:latin typeface="Verdana"/>
                <a:cs typeface="Verdana"/>
              </a:rPr>
              <a:t>kada</a:t>
            </a:r>
            <a:r>
              <a:rPr lang="en-US" sz="3200">
                <a:latin typeface="Verdana"/>
                <a:cs typeface="Verdana"/>
              </a:rPr>
              <a:t> </a:t>
            </a:r>
            <a:r>
              <a:rPr lang="en-US" sz="3200" err="1">
                <a:solidFill>
                  <a:srgbClr val="FFFF00"/>
                </a:solidFill>
                <a:latin typeface="Verdana"/>
                <a:cs typeface="Verdana"/>
              </a:rPr>
              <a:t>su</a:t>
            </a:r>
            <a:r>
              <a:rPr lang="en-US" sz="3200">
                <a:latin typeface="Verdana"/>
                <a:cs typeface="Verdana"/>
              </a:rPr>
              <a:t> </a:t>
            </a:r>
            <a:r>
              <a:rPr lang="en-US" sz="3200" err="1">
                <a:latin typeface="Verdana"/>
                <a:cs typeface="Verdana"/>
              </a:rPr>
              <a:t>bili</a:t>
            </a:r>
            <a:r>
              <a:rPr lang="en-US" sz="3200">
                <a:latin typeface="Verdana"/>
                <a:cs typeface="Verdana"/>
              </a:rPr>
              <a:t> </a:t>
            </a:r>
            <a:r>
              <a:rPr lang="en-US" sz="3200" err="1">
                <a:latin typeface="Verdana"/>
                <a:cs typeface="Verdana"/>
              </a:rPr>
              <a:t>stvoreni</a:t>
            </a:r>
            <a:r>
              <a:rPr lang="en-US" sz="3200">
                <a:latin typeface="Verdana"/>
                <a:cs typeface="Verdana"/>
              </a:rPr>
              <a:t> [</a:t>
            </a:r>
            <a:r>
              <a:rPr lang="en-US" sz="3200" u="sng" err="1" smtClean="0">
                <a:latin typeface="Verdana"/>
                <a:cs typeface="Verdana"/>
              </a:rPr>
              <a:t>mno</a:t>
            </a:r>
            <a:r>
              <a:rPr lang="sr-Latn-RS" sz="3200" u="sng" smtClean="0">
                <a:latin typeface="Verdana"/>
                <a:cs typeface="Verdana"/>
              </a:rPr>
              <a:t>ž</a:t>
            </a:r>
            <a:r>
              <a:rPr lang="en-US" sz="3200" u="sng" err="1" smtClean="0">
                <a:latin typeface="Verdana"/>
                <a:cs typeface="Verdana"/>
              </a:rPr>
              <a:t>ina</a:t>
            </a:r>
            <a:r>
              <a:rPr lang="en-US" sz="3200">
                <a:latin typeface="Verdana"/>
                <a:cs typeface="Verdana"/>
              </a:rPr>
              <a:t>].”</a:t>
            </a:r>
          </a:p>
        </p:txBody>
      </p:sp>
    </p:spTree>
    <p:extLst>
      <p:ext uri="{BB962C8B-B14F-4D97-AF65-F5344CB8AC3E}">
        <p14:creationId xmlns:p14="http://schemas.microsoft.com/office/powerpoint/2010/main" val="2735512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4" y="423334"/>
            <a:ext cx="8219179" cy="6001643"/>
          </a:xfrm>
          <a:prstGeom prst="rect">
            <a:avLst/>
          </a:prstGeom>
          <a:noFill/>
        </p:spPr>
        <p:txBody>
          <a:bodyPr wrap="square" rtlCol="0">
            <a:spAutoFit/>
          </a:bodyPr>
          <a:lstStyle/>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1:26-27 </a:t>
            </a:r>
            <a:r>
              <a:rPr lang="en-US" sz="3200" u="sng" err="1">
                <a:latin typeface="Verdana"/>
                <a:cs typeface="Verdana"/>
              </a:rPr>
              <a:t>i</a:t>
            </a:r>
            <a:r>
              <a:rPr lang="en-US" sz="3200" u="sng">
                <a:latin typeface="Verdana"/>
                <a:cs typeface="Verdana"/>
              </a:rPr>
              <a:t> 5:1</a:t>
            </a:r>
            <a:r>
              <a:rPr lang="en-US" sz="3200">
                <a:latin typeface="Verdana"/>
                <a:cs typeface="Verdana"/>
              </a:rPr>
              <a:t> </a:t>
            </a:r>
            <a:r>
              <a:rPr lang="en-US" sz="3200" err="1">
                <a:latin typeface="Verdana"/>
                <a:cs typeface="Verdana"/>
              </a:rPr>
              <a:t>nam</a:t>
            </a:r>
            <a:r>
              <a:rPr lang="en-US" sz="3200">
                <a:latin typeface="Verdana"/>
                <a:cs typeface="Verdana"/>
              </a:rPr>
              <a:t> </a:t>
            </a:r>
            <a:r>
              <a:rPr lang="en-US" sz="3200" err="1" smtClean="0">
                <a:latin typeface="Verdana"/>
                <a:cs typeface="Verdana"/>
              </a:rPr>
              <a:t>pokazuj</a:t>
            </a:r>
            <a:r>
              <a:rPr lang="sr-Latn-RS" sz="3200" smtClean="0">
                <a:latin typeface="Verdana"/>
                <a:cs typeface="Verdana"/>
              </a:rPr>
              <a:t>e</a:t>
            </a:r>
            <a:r>
              <a:rPr lang="en-US" sz="3200" smtClean="0">
                <a:latin typeface="Verdana"/>
                <a:cs typeface="Verdana"/>
              </a:rPr>
              <a:t> </a:t>
            </a:r>
            <a:r>
              <a:rPr lang="en-US" sz="3200">
                <a:latin typeface="Verdana"/>
                <a:cs typeface="Verdana"/>
              </a:rPr>
              <a:t>da </a:t>
            </a:r>
            <a:r>
              <a:rPr lang="en-US" sz="3200" err="1">
                <a:latin typeface="Verdana"/>
                <a:cs typeface="Verdana"/>
              </a:rPr>
              <a:t>ljudska</a:t>
            </a:r>
            <a:r>
              <a:rPr lang="en-US" sz="3200">
                <a:latin typeface="Verdana"/>
                <a:cs typeface="Verdana"/>
              </a:rPr>
              <a:t> </a:t>
            </a:r>
            <a:r>
              <a:rPr lang="en-US" sz="3200" smtClean="0">
                <a:latin typeface="Verdana"/>
                <a:cs typeface="Verdana"/>
              </a:rPr>
              <a:t>bi</a:t>
            </a:r>
            <a:r>
              <a:rPr lang="sr-Latn-RS" sz="3200" smtClean="0">
                <a:latin typeface="Verdana"/>
                <a:cs typeface="Verdana"/>
              </a:rPr>
              <a:t>ć</a:t>
            </a:r>
            <a:r>
              <a:rPr lang="en-US" sz="3200" smtClean="0">
                <a:latin typeface="Verdana"/>
                <a:cs typeface="Verdana"/>
              </a:rPr>
              <a:t>a </a:t>
            </a:r>
            <a:r>
              <a:rPr lang="en-US" sz="3200">
                <a:latin typeface="Verdana"/>
                <a:cs typeface="Verdana"/>
              </a:rPr>
              <a:t>[</a:t>
            </a:r>
            <a:r>
              <a:rPr lang="en-US" sz="3200" i="1" err="1">
                <a:latin typeface="Verdana"/>
                <a:cs typeface="Verdana"/>
              </a:rPr>
              <a:t>adam</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smtClean="0">
                <a:latin typeface="Verdana"/>
                <a:cs typeface="Verdana"/>
              </a:rPr>
              <a:t>mu</a:t>
            </a:r>
            <a:r>
              <a:rPr lang="sr-Latn-RS" sz="3200" smtClean="0">
                <a:latin typeface="Verdana"/>
                <a:cs typeface="Verdana"/>
              </a:rPr>
              <a:t>š</a:t>
            </a:r>
            <a:r>
              <a:rPr lang="en-US" sz="3200" err="1" smtClean="0">
                <a:latin typeface="Verdana"/>
                <a:cs typeface="Verdana"/>
              </a:rPr>
              <a:t>ko</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ensko</a:t>
            </a:r>
            <a:r>
              <a:rPr lang="en-US" sz="3200" smtClean="0">
                <a:latin typeface="Verdana"/>
                <a:cs typeface="Verdana"/>
              </a:rPr>
              <a:t> </a:t>
            </a:r>
            <a:r>
              <a:rPr lang="en-US" sz="3200" err="1" smtClean="0">
                <a:latin typeface="Verdana"/>
                <a:cs typeface="Verdana"/>
              </a:rPr>
              <a:t>odra</a:t>
            </a:r>
            <a:r>
              <a:rPr lang="sr-Latn-RS" sz="3200" smtClean="0">
                <a:latin typeface="Verdana"/>
                <a:cs typeface="Verdana"/>
              </a:rPr>
              <a:t>ž</a:t>
            </a:r>
            <a:r>
              <a:rPr lang="en-US" sz="3200" err="1" smtClean="0">
                <a:latin typeface="Verdana"/>
                <a:cs typeface="Verdana"/>
              </a:rPr>
              <a:t>avaju</a:t>
            </a:r>
            <a:r>
              <a:rPr lang="en-US" sz="3200" smtClean="0">
                <a:latin typeface="Verdana"/>
                <a:cs typeface="Verdana"/>
              </a:rPr>
              <a:t> </a:t>
            </a:r>
            <a:r>
              <a:rPr lang="en-US" sz="3200" err="1" smtClean="0">
                <a:latin typeface="Verdana"/>
                <a:cs typeface="Verdana"/>
              </a:rPr>
              <a:t>obli</a:t>
            </a:r>
            <a:r>
              <a:rPr lang="sr-Latn-RS" sz="3200" smtClean="0">
                <a:latin typeface="Verdana"/>
                <a:cs typeface="Verdana"/>
              </a:rPr>
              <a:t>č</a:t>
            </a:r>
            <a:r>
              <a:rPr lang="en-US" sz="3200" smtClean="0">
                <a:latin typeface="Verdana"/>
                <a:cs typeface="Verdana"/>
              </a:rPr>
              <a:t>je 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a:latin typeface="Verdana"/>
                <a:cs typeface="Verdana"/>
              </a:rPr>
              <a:t>(</a:t>
            </a:r>
            <a:r>
              <a:rPr lang="en-US" sz="3200" i="1">
                <a:latin typeface="Verdana"/>
                <a:cs typeface="Verdana"/>
              </a:rPr>
              <a:t>Elohim</a:t>
            </a:r>
            <a:r>
              <a:rPr lang="en-US" sz="3200">
                <a:latin typeface="Verdana"/>
                <a:cs typeface="Verdana"/>
              </a:rPr>
              <a:t>). </a:t>
            </a:r>
          </a:p>
          <a:p>
            <a:endParaRPr lang="en-US" sz="3200">
              <a:latin typeface="Verdana"/>
              <a:cs typeface="Verdana"/>
            </a:endParaRPr>
          </a:p>
          <a:p>
            <a:r>
              <a:rPr lang="sr-Latn-RS" sz="3200">
                <a:solidFill>
                  <a:srgbClr val="FFFF00"/>
                </a:solidFill>
                <a:latin typeface="Verdana"/>
                <a:cs typeface="Verdana"/>
              </a:rPr>
              <a:t>Č</a:t>
            </a:r>
            <a:r>
              <a:rPr lang="en-US" sz="3200" err="1" smtClean="0">
                <a:solidFill>
                  <a:srgbClr val="FFFF00"/>
                </a:solidFill>
                <a:latin typeface="Verdana"/>
                <a:cs typeface="Verdana"/>
              </a:rPr>
              <a:t>ovek</a:t>
            </a:r>
            <a:r>
              <a:rPr lang="en-US" sz="3200" smtClean="0">
                <a:latin typeface="Verdana"/>
                <a:cs typeface="Verdana"/>
              </a:rPr>
              <a:t> </a:t>
            </a:r>
            <a:r>
              <a:rPr lang="en-US" sz="3200">
                <a:latin typeface="Verdana"/>
                <a:cs typeface="Verdana"/>
              </a:rPr>
              <a:t>[</a:t>
            </a:r>
            <a:r>
              <a:rPr lang="en-US" sz="3200" i="1" err="1">
                <a:latin typeface="Verdana"/>
                <a:cs typeface="Verdana"/>
              </a:rPr>
              <a:t>adam</a:t>
            </a:r>
            <a:r>
              <a:rPr lang="en-US" sz="3200">
                <a:latin typeface="Verdana"/>
                <a:cs typeface="Verdana"/>
              </a:rPr>
              <a:t>] = </a:t>
            </a:r>
            <a:r>
              <a:rPr lang="en-US" sz="3200" smtClean="0">
                <a:latin typeface="Verdana"/>
                <a:cs typeface="Verdana"/>
              </a:rPr>
              <a:t>mu</a:t>
            </a:r>
            <a:r>
              <a:rPr lang="sr-Latn-RS" sz="3200" smtClean="0">
                <a:latin typeface="Verdana"/>
                <a:cs typeface="Verdana"/>
              </a:rPr>
              <a:t>š</a:t>
            </a:r>
            <a:r>
              <a:rPr lang="en-US" sz="3200" err="1" smtClean="0">
                <a:latin typeface="Verdana"/>
                <a:cs typeface="Verdana"/>
              </a:rPr>
              <a:t>ko</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ensko</a:t>
            </a:r>
            <a:endParaRPr lang="en-US" sz="3200">
              <a:latin typeface="Verdana"/>
              <a:cs typeface="Verdana"/>
            </a:endParaRPr>
          </a:p>
          <a:p>
            <a:endParaRPr lang="en-US" sz="3200">
              <a:latin typeface="Verdana"/>
              <a:cs typeface="Verdana"/>
            </a:endParaRPr>
          </a:p>
          <a:p>
            <a:r>
              <a:rPr lang="en-US" sz="3200" smtClean="0">
                <a:solidFill>
                  <a:srgbClr val="FFFF00"/>
                </a:solidFill>
                <a:latin typeface="Verdana"/>
                <a:cs typeface="Verdana"/>
              </a:rPr>
              <a:t>Mu</a:t>
            </a:r>
            <a:r>
              <a:rPr lang="sr-Latn-RS" sz="3200" smtClean="0">
                <a:solidFill>
                  <a:srgbClr val="FFFF00"/>
                </a:solidFill>
                <a:latin typeface="Verdana"/>
                <a:cs typeface="Verdana"/>
              </a:rPr>
              <a:t>š</a:t>
            </a:r>
            <a:r>
              <a:rPr lang="en-US" sz="3200" err="1" smtClean="0">
                <a:solidFill>
                  <a:srgbClr val="FFFF00"/>
                </a:solidFill>
                <a:latin typeface="Verdana"/>
                <a:cs typeface="Verdana"/>
              </a:rPr>
              <a:t>ko</a:t>
            </a:r>
            <a:r>
              <a:rPr lang="en-US" sz="3200" smtClean="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sr-Latn-RS" sz="3200" err="1">
                <a:solidFill>
                  <a:srgbClr val="FFFF00"/>
                </a:solidFill>
                <a:latin typeface="Verdana"/>
                <a:cs typeface="Verdana"/>
              </a:rPr>
              <a:t>ž</a:t>
            </a:r>
            <a:r>
              <a:rPr lang="en-US" sz="3200" err="1" smtClean="0">
                <a:solidFill>
                  <a:srgbClr val="FFFF00"/>
                </a:solidFill>
                <a:latin typeface="Verdana"/>
                <a:cs typeface="Verdana"/>
              </a:rPr>
              <a:t>ensko</a:t>
            </a:r>
            <a:r>
              <a:rPr lang="en-US" sz="3200" smtClean="0">
                <a:solidFill>
                  <a:srgbClr val="FFFF00"/>
                </a:solidFill>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nazvani</a:t>
            </a:r>
            <a:r>
              <a:rPr lang="en-US" sz="3200">
                <a:latin typeface="Verdana"/>
                <a:cs typeface="Verdana"/>
              </a:rPr>
              <a:t> </a:t>
            </a:r>
            <a:r>
              <a:rPr lang="sr-Latn-RS" sz="3200">
                <a:solidFill>
                  <a:srgbClr val="FFFF00"/>
                </a:solidFill>
                <a:latin typeface="Verdana"/>
                <a:cs typeface="Verdana"/>
              </a:rPr>
              <a:t>č</a:t>
            </a:r>
            <a:r>
              <a:rPr lang="en-US" sz="3200" err="1" smtClean="0">
                <a:solidFill>
                  <a:srgbClr val="FFFF00"/>
                </a:solidFill>
                <a:latin typeface="Verdana"/>
                <a:cs typeface="Verdana"/>
              </a:rPr>
              <a:t>ovek</a:t>
            </a:r>
            <a:r>
              <a:rPr lang="en-US" sz="3200" smtClean="0">
                <a:latin typeface="Verdana"/>
                <a:cs typeface="Verdana"/>
              </a:rPr>
              <a:t> </a:t>
            </a:r>
            <a:r>
              <a:rPr lang="en-US" sz="3200">
                <a:latin typeface="Verdana"/>
                <a:cs typeface="Verdana"/>
              </a:rPr>
              <a:t>[</a:t>
            </a:r>
            <a:r>
              <a:rPr lang="en-US" sz="3200" i="1" err="1">
                <a:latin typeface="Verdana"/>
                <a:cs typeface="Verdana"/>
              </a:rPr>
              <a:t>adam</a:t>
            </a:r>
            <a:r>
              <a:rPr lang="en-US" sz="3200">
                <a:latin typeface="Verdana"/>
                <a:cs typeface="Verdana"/>
              </a:rPr>
              <a:t>; </a:t>
            </a:r>
            <a:r>
              <a:rPr lang="en-US" sz="3200" err="1">
                <a:latin typeface="Verdana"/>
                <a:cs typeface="Verdana"/>
              </a:rPr>
              <a:t>jednina</a:t>
            </a:r>
            <a:r>
              <a:rPr lang="en-US" sz="3200">
                <a:latin typeface="Verdana"/>
                <a:cs typeface="Verdana"/>
              </a:rPr>
              <a:t>] u </a:t>
            </a:r>
            <a:r>
              <a:rPr lang="en-US" sz="3200" err="1">
                <a:latin typeface="Verdana"/>
                <a:cs typeface="Verdana"/>
              </a:rPr>
              <a:t>dan</a:t>
            </a:r>
            <a:r>
              <a:rPr lang="en-US" sz="3200">
                <a:latin typeface="Verdana"/>
                <a:cs typeface="Verdana"/>
              </a:rPr>
              <a:t> </a:t>
            </a:r>
            <a:r>
              <a:rPr lang="en-US" sz="3200" err="1">
                <a:latin typeface="Verdana"/>
                <a:cs typeface="Verdana"/>
              </a:rPr>
              <a:t>kada</a:t>
            </a:r>
            <a:r>
              <a:rPr lang="en-US" sz="3200">
                <a:latin typeface="Verdana"/>
                <a:cs typeface="Verdana"/>
              </a:rPr>
              <a:t> </a:t>
            </a:r>
            <a:r>
              <a:rPr lang="en-US" sz="3200" err="1">
                <a:solidFill>
                  <a:srgbClr val="FFFF00"/>
                </a:solidFill>
                <a:latin typeface="Verdana"/>
                <a:cs typeface="Verdana"/>
              </a:rPr>
              <a:t>su</a:t>
            </a:r>
            <a:r>
              <a:rPr lang="en-US" sz="3200">
                <a:latin typeface="Verdana"/>
                <a:cs typeface="Verdana"/>
              </a:rPr>
              <a:t> </a:t>
            </a:r>
            <a:r>
              <a:rPr lang="en-US" sz="3200" err="1">
                <a:latin typeface="Verdana"/>
                <a:cs typeface="Verdana"/>
              </a:rPr>
              <a:t>bili</a:t>
            </a:r>
            <a:r>
              <a:rPr lang="en-US" sz="3200">
                <a:latin typeface="Verdana"/>
                <a:cs typeface="Verdana"/>
              </a:rPr>
              <a:t> </a:t>
            </a:r>
            <a:r>
              <a:rPr lang="en-US" sz="3200" err="1">
                <a:latin typeface="Verdana"/>
                <a:cs typeface="Verdana"/>
              </a:rPr>
              <a:t>stvoreni</a:t>
            </a:r>
            <a:r>
              <a:rPr lang="en-US" sz="3200">
                <a:latin typeface="Verdana"/>
                <a:cs typeface="Verdana"/>
              </a:rPr>
              <a:t> [</a:t>
            </a:r>
            <a:r>
              <a:rPr lang="en-US" sz="3200" u="sng" err="1" smtClean="0">
                <a:latin typeface="Verdana"/>
                <a:cs typeface="Verdana"/>
              </a:rPr>
              <a:t>mno</a:t>
            </a:r>
            <a:r>
              <a:rPr lang="sr-Latn-RS" sz="3200" u="sng" smtClean="0">
                <a:latin typeface="Verdana"/>
                <a:cs typeface="Verdana"/>
              </a:rPr>
              <a:t>ž</a:t>
            </a:r>
            <a:r>
              <a:rPr lang="en-US" sz="3200" u="sng" err="1" smtClean="0">
                <a:latin typeface="Verdana"/>
                <a:cs typeface="Verdana"/>
              </a:rPr>
              <a:t>ina</a:t>
            </a:r>
            <a:r>
              <a:rPr lang="en-US" sz="3200">
                <a:latin typeface="Verdana"/>
                <a:cs typeface="Verdana"/>
              </a:rPr>
              <a:t>]</a:t>
            </a:r>
          </a:p>
          <a:p>
            <a:endParaRPr lang="en-US" sz="3200">
              <a:latin typeface="Verdana"/>
              <a:cs typeface="Verdana"/>
            </a:endParaRPr>
          </a:p>
          <a:p>
            <a:endParaRPr lang="en-US" sz="3200">
              <a:latin typeface="Verdana"/>
              <a:cs typeface="Verdana"/>
            </a:endParaRPr>
          </a:p>
        </p:txBody>
      </p:sp>
    </p:spTree>
    <p:extLst>
      <p:ext uri="{BB962C8B-B14F-4D97-AF65-F5344CB8AC3E}">
        <p14:creationId xmlns:p14="http://schemas.microsoft.com/office/powerpoint/2010/main" val="2429047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4" y="3026"/>
            <a:ext cx="8445987" cy="6580263"/>
          </a:xfrm>
          <a:prstGeom prst="rect">
            <a:avLst/>
          </a:prstGeom>
          <a:noFill/>
        </p:spPr>
        <p:txBody>
          <a:bodyPr wrap="square" rtlCol="0">
            <a:spAutoFit/>
          </a:bodyPr>
          <a:lstStyle/>
          <a:p>
            <a:r>
              <a:rPr lang="sr-Latn-RS" sz="3100" spc="-40" smtClean="0">
                <a:solidFill>
                  <a:srgbClr val="FFFF00"/>
                </a:solidFill>
                <a:latin typeface="Verdana"/>
                <a:cs typeface="Verdana"/>
              </a:rPr>
              <a:t>Poznati teolog </a:t>
            </a:r>
            <a:r>
              <a:rPr lang="en-US" sz="3100" spc="-40" smtClean="0">
                <a:solidFill>
                  <a:srgbClr val="FFFF00"/>
                </a:solidFill>
                <a:latin typeface="Verdana"/>
                <a:cs typeface="Verdana"/>
              </a:rPr>
              <a:t>Karl Bart </a:t>
            </a:r>
            <a:r>
              <a:rPr lang="en-US" sz="3100" spc="-40">
                <a:solidFill>
                  <a:srgbClr val="FFFF00"/>
                </a:solidFill>
                <a:latin typeface="Verdana"/>
                <a:cs typeface="Verdana"/>
              </a:rPr>
              <a:t>(1886-1968) </a:t>
            </a:r>
            <a:endParaRPr lang="sr-Latn-RS" sz="3100" spc="-40" smtClean="0">
              <a:solidFill>
                <a:srgbClr val="FFFF00"/>
              </a:solidFill>
              <a:latin typeface="Verdana"/>
              <a:cs typeface="Verdana"/>
            </a:endParaRPr>
          </a:p>
          <a:p>
            <a:r>
              <a:rPr lang="en-US" sz="3100" smtClean="0">
                <a:latin typeface="Verdana"/>
                <a:cs typeface="Verdana"/>
              </a:rPr>
              <a:t>je</a:t>
            </a:r>
            <a:r>
              <a:rPr lang="sr-Latn-RS" sz="3100" smtClean="0">
                <a:latin typeface="Verdana"/>
                <a:cs typeface="Verdana"/>
              </a:rPr>
              <a:t> uputio kritiku</a:t>
            </a:r>
            <a:r>
              <a:rPr lang="en-US" sz="3100" smtClean="0">
                <a:latin typeface="Verdana"/>
                <a:cs typeface="Verdana"/>
              </a:rPr>
              <a:t> </a:t>
            </a:r>
            <a:r>
              <a:rPr lang="en-US" sz="3100" err="1" smtClean="0">
                <a:latin typeface="Verdana"/>
                <a:cs typeface="Verdana"/>
              </a:rPr>
              <a:t>kako</a:t>
            </a:r>
            <a:r>
              <a:rPr lang="en-US" sz="3100" smtClean="0">
                <a:latin typeface="Verdana"/>
                <a:cs typeface="Verdana"/>
              </a:rPr>
              <a:t> se </a:t>
            </a:r>
            <a:r>
              <a:rPr lang="en-US" sz="3100" err="1" smtClean="0">
                <a:latin typeface="Verdana"/>
                <a:cs typeface="Verdana"/>
              </a:rPr>
              <a:t>malo</a:t>
            </a:r>
            <a:r>
              <a:rPr lang="en-US" sz="3100" smtClean="0">
                <a:latin typeface="Verdana"/>
                <a:cs typeface="Verdana"/>
              </a:rPr>
              <a:t> pa</a:t>
            </a:r>
            <a:r>
              <a:rPr lang="sr-Latn-RS" sz="3100" smtClean="0">
                <a:latin typeface="Verdana"/>
                <a:cs typeface="Verdana"/>
              </a:rPr>
              <a:t>ž</a:t>
            </a:r>
            <a:r>
              <a:rPr lang="en-US" sz="3100" err="1" smtClean="0">
                <a:latin typeface="Verdana"/>
                <a:cs typeface="Verdana"/>
              </a:rPr>
              <a:t>nje</a:t>
            </a:r>
            <a:r>
              <a:rPr lang="en-US" sz="3100" smtClean="0">
                <a:latin typeface="Verdana"/>
                <a:cs typeface="Verdana"/>
              </a:rPr>
              <a:t> </a:t>
            </a:r>
            <a:r>
              <a:rPr lang="en-US" sz="3100" err="1" smtClean="0">
                <a:latin typeface="Verdana"/>
                <a:cs typeface="Verdana"/>
              </a:rPr>
              <a:t>posvetilo</a:t>
            </a:r>
            <a:r>
              <a:rPr lang="en-US" sz="3100" smtClean="0">
                <a:latin typeface="Verdana"/>
                <a:cs typeface="Verdana"/>
              </a:rPr>
              <a:t> tome </a:t>
            </a:r>
            <a:r>
              <a:rPr lang="sr-Latn-RS" sz="3100" smtClean="0">
                <a:latin typeface="Verdana"/>
                <a:cs typeface="Verdana"/>
              </a:rPr>
              <a:t>š</a:t>
            </a:r>
            <a:r>
              <a:rPr lang="en-US" sz="3100" smtClean="0">
                <a:latin typeface="Verdana"/>
                <a:cs typeface="Verdana"/>
              </a:rPr>
              <a:t>t</a:t>
            </a:r>
            <a:r>
              <a:rPr lang="sr-Latn-RS" sz="3100" smtClean="0">
                <a:latin typeface="Verdana"/>
                <a:cs typeface="Verdana"/>
              </a:rPr>
              <a:t>a</a:t>
            </a:r>
            <a:r>
              <a:rPr lang="en-US" sz="3100" smtClean="0">
                <a:latin typeface="Verdana"/>
                <a:cs typeface="Verdana"/>
              </a:rPr>
              <a:t> </a:t>
            </a:r>
            <a:r>
              <a:rPr lang="en-US" sz="3100" err="1" smtClean="0">
                <a:latin typeface="Verdana"/>
                <a:cs typeface="Verdana"/>
              </a:rPr>
              <a:t>Biblija</a:t>
            </a:r>
            <a:r>
              <a:rPr lang="en-US" sz="3100" smtClean="0">
                <a:latin typeface="Verdana"/>
                <a:cs typeface="Verdana"/>
              </a:rPr>
              <a:t> t</a:t>
            </a:r>
            <a:r>
              <a:rPr lang="sr-Latn-RS" sz="3100" smtClean="0">
                <a:latin typeface="Verdana"/>
                <a:cs typeface="Verdana"/>
              </a:rPr>
              <a:t>ač</a:t>
            </a:r>
            <a:r>
              <a:rPr lang="en-US" sz="3100" smtClean="0">
                <a:latin typeface="Verdana"/>
                <a:cs typeface="Verdana"/>
              </a:rPr>
              <a:t>no ka</a:t>
            </a:r>
            <a:r>
              <a:rPr lang="sr-Latn-RS" sz="3100" smtClean="0">
                <a:latin typeface="Verdana"/>
                <a:cs typeface="Verdana"/>
              </a:rPr>
              <a:t>ž</a:t>
            </a:r>
            <a:r>
              <a:rPr lang="en-US" sz="3100" smtClean="0">
                <a:latin typeface="Verdana"/>
                <a:cs typeface="Verdana"/>
              </a:rPr>
              <a:t>e o </a:t>
            </a:r>
            <a:r>
              <a:rPr lang="en-US" sz="3100" err="1" smtClean="0">
                <a:latin typeface="Verdana"/>
                <a:cs typeface="Verdana"/>
              </a:rPr>
              <a:t>stvaranju</a:t>
            </a:r>
            <a:r>
              <a:rPr lang="en-US" sz="3100" smtClean="0">
                <a:latin typeface="Verdana"/>
                <a:cs typeface="Verdana"/>
              </a:rPr>
              <a:t> </a:t>
            </a:r>
            <a:r>
              <a:rPr lang="sr-Latn-RS" sz="3100" smtClean="0">
                <a:latin typeface="Verdana"/>
                <a:cs typeface="Verdana"/>
              </a:rPr>
              <a:t>č</a:t>
            </a:r>
            <a:r>
              <a:rPr lang="en-US" sz="3100" err="1" smtClean="0">
                <a:latin typeface="Verdana"/>
                <a:cs typeface="Verdana"/>
              </a:rPr>
              <a:t>oveka</a:t>
            </a:r>
            <a:r>
              <a:rPr lang="en-US" sz="3100" smtClean="0">
                <a:latin typeface="Verdana"/>
                <a:cs typeface="Verdana"/>
              </a:rPr>
              <a:t> </a:t>
            </a:r>
            <a:r>
              <a:rPr lang="en-US" sz="3100" err="1" smtClean="0">
                <a:latin typeface="Verdana"/>
                <a:cs typeface="Verdana"/>
              </a:rPr>
              <a:t>po</a:t>
            </a:r>
            <a:r>
              <a:rPr lang="en-US" sz="3100" smtClean="0">
                <a:latin typeface="Verdana"/>
                <a:cs typeface="Verdana"/>
              </a:rPr>
              <a:t> Bo</a:t>
            </a:r>
            <a:r>
              <a:rPr lang="sr-Latn-RS" sz="3100" smtClean="0">
                <a:latin typeface="Verdana"/>
                <a:cs typeface="Verdana"/>
              </a:rPr>
              <a:t>ž</a:t>
            </a:r>
            <a:r>
              <a:rPr lang="en-US" sz="3100" err="1" smtClean="0">
                <a:latin typeface="Verdana"/>
                <a:cs typeface="Verdana"/>
              </a:rPr>
              <a:t>jem</a:t>
            </a:r>
            <a:r>
              <a:rPr lang="en-US" sz="3100" smtClean="0">
                <a:latin typeface="Verdana"/>
                <a:cs typeface="Verdana"/>
              </a:rPr>
              <a:t> </a:t>
            </a:r>
            <a:r>
              <a:rPr lang="en-US" sz="3100" err="1" smtClean="0">
                <a:latin typeface="Verdana"/>
                <a:cs typeface="Verdana"/>
              </a:rPr>
              <a:t>obli</a:t>
            </a:r>
            <a:r>
              <a:rPr lang="sr-Latn-RS" sz="3100" smtClean="0">
                <a:latin typeface="Verdana"/>
                <a:cs typeface="Verdana"/>
              </a:rPr>
              <a:t>č</a:t>
            </a:r>
            <a:r>
              <a:rPr lang="en-US" sz="3100" err="1" smtClean="0">
                <a:latin typeface="Verdana"/>
                <a:cs typeface="Verdana"/>
              </a:rPr>
              <a:t>ju</a:t>
            </a:r>
            <a:r>
              <a:rPr lang="en-US" sz="3100" smtClean="0">
                <a:latin typeface="Verdana"/>
                <a:cs typeface="Verdana"/>
              </a:rPr>
              <a:t>. U 1</a:t>
            </a:r>
            <a:r>
              <a:rPr lang="sr-Latn-RS" sz="3100" smtClean="0">
                <a:latin typeface="Verdana"/>
                <a:cs typeface="Verdana"/>
              </a:rPr>
              <a:t>. </a:t>
            </a:r>
            <a:r>
              <a:rPr lang="en-US" sz="3100" err="1" smtClean="0">
                <a:latin typeface="Verdana"/>
                <a:cs typeface="Verdana"/>
              </a:rPr>
              <a:t>Mojs</a:t>
            </a:r>
            <a:r>
              <a:rPr lang="sr-Latn-RS" sz="3100" smtClean="0">
                <a:latin typeface="Verdana"/>
                <a:cs typeface="Verdana"/>
              </a:rPr>
              <a:t>ijevoj</a:t>
            </a:r>
            <a:r>
              <a:rPr lang="en-US" sz="3100" smtClean="0">
                <a:latin typeface="Verdana"/>
                <a:cs typeface="Verdana"/>
              </a:rPr>
              <a:t> 1:26-27, Bog </a:t>
            </a:r>
            <a:r>
              <a:rPr lang="en-US" sz="3100" err="1" smtClean="0">
                <a:latin typeface="Verdana"/>
                <a:cs typeface="Verdana"/>
              </a:rPr>
              <a:t>prvo</a:t>
            </a:r>
            <a:r>
              <a:rPr lang="en-US" sz="3100" smtClean="0">
                <a:latin typeface="Verdana"/>
                <a:cs typeface="Verdana"/>
              </a:rPr>
              <a:t> </a:t>
            </a:r>
            <a:r>
              <a:rPr lang="en-US" sz="3100" err="1" smtClean="0">
                <a:latin typeface="Verdana"/>
                <a:cs typeface="Verdana"/>
              </a:rPr>
              <a:t>govori</a:t>
            </a:r>
            <a:r>
              <a:rPr lang="en-US" sz="3100" smtClean="0">
                <a:latin typeface="Verdana"/>
                <a:cs typeface="Verdana"/>
              </a:rPr>
              <a:t> o </a:t>
            </a:r>
            <a:r>
              <a:rPr lang="en-US" sz="3100" err="1" smtClean="0">
                <a:latin typeface="Verdana"/>
                <a:cs typeface="Verdana"/>
              </a:rPr>
              <a:t>svojoj</a:t>
            </a:r>
            <a:r>
              <a:rPr lang="en-US" sz="3100" smtClean="0">
                <a:latin typeface="Verdana"/>
                <a:cs typeface="Verdana"/>
              </a:rPr>
              <a:t> </a:t>
            </a:r>
            <a:r>
              <a:rPr lang="en-US" sz="3100" err="1" smtClean="0">
                <a:latin typeface="Verdana"/>
                <a:cs typeface="Verdana"/>
              </a:rPr>
              <a:t>mno</a:t>
            </a:r>
            <a:r>
              <a:rPr lang="sr-Latn-RS" sz="3100" smtClean="0">
                <a:latin typeface="Verdana"/>
                <a:cs typeface="Verdana"/>
              </a:rPr>
              <a:t>ž</a:t>
            </a:r>
            <a:r>
              <a:rPr lang="en-US" sz="3100" err="1" smtClean="0">
                <a:latin typeface="Verdana"/>
                <a:cs typeface="Verdana"/>
              </a:rPr>
              <a:t>ini</a:t>
            </a:r>
            <a:r>
              <a:rPr lang="en-US" sz="3100" smtClean="0">
                <a:latin typeface="Verdana"/>
                <a:cs typeface="Verdana"/>
              </a:rPr>
              <a:t> (</a:t>
            </a:r>
            <a:r>
              <a:rPr lang="sr-Latn-RS" sz="3100" smtClean="0">
                <a:latin typeface="Verdana"/>
                <a:cs typeface="Verdana"/>
              </a:rPr>
              <a:t>stih</a:t>
            </a:r>
            <a:r>
              <a:rPr lang="en-US" sz="3100" smtClean="0">
                <a:latin typeface="Verdana"/>
                <a:cs typeface="Verdana"/>
              </a:rPr>
              <a:t> 26), </a:t>
            </a:r>
            <a:endParaRPr lang="sr-Latn-RS" sz="3100" smtClean="0">
              <a:latin typeface="Verdana"/>
              <a:cs typeface="Verdana"/>
            </a:endParaRPr>
          </a:p>
          <a:p>
            <a:r>
              <a:rPr lang="en-US" sz="3100" err="1" smtClean="0">
                <a:latin typeface="Verdana"/>
                <a:cs typeface="Verdana"/>
              </a:rPr>
              <a:t>i</a:t>
            </a:r>
            <a:r>
              <a:rPr lang="en-US" sz="3100" smtClean="0">
                <a:latin typeface="Verdana"/>
                <a:cs typeface="Verdana"/>
              </a:rPr>
              <a:t> </a:t>
            </a:r>
            <a:r>
              <a:rPr lang="en-US" sz="3100" err="1">
                <a:latin typeface="Verdana"/>
                <a:cs typeface="Verdana"/>
              </a:rPr>
              <a:t>onda</a:t>
            </a:r>
            <a:r>
              <a:rPr lang="en-US" sz="3100">
                <a:latin typeface="Verdana"/>
                <a:cs typeface="Verdana"/>
              </a:rPr>
              <a:t> </a:t>
            </a:r>
            <a:r>
              <a:rPr lang="en-US" sz="3100" err="1">
                <a:latin typeface="Verdana"/>
                <a:cs typeface="Verdana"/>
              </a:rPr>
              <a:t>stvara</a:t>
            </a:r>
            <a:r>
              <a:rPr lang="en-US" sz="3100">
                <a:latin typeface="Verdana"/>
                <a:cs typeface="Verdana"/>
              </a:rPr>
              <a:t> </a:t>
            </a:r>
            <a:r>
              <a:rPr lang="sr-Latn-RS" sz="3100">
                <a:latin typeface="Verdana"/>
                <a:cs typeface="Verdana"/>
              </a:rPr>
              <a:t>č</a:t>
            </a:r>
            <a:r>
              <a:rPr lang="en-US" sz="3100" err="1" smtClean="0">
                <a:latin typeface="Verdana"/>
                <a:cs typeface="Verdana"/>
              </a:rPr>
              <a:t>oveka</a:t>
            </a:r>
            <a:r>
              <a:rPr lang="en-US" sz="3100" smtClean="0">
                <a:latin typeface="Verdana"/>
                <a:cs typeface="Verdana"/>
              </a:rPr>
              <a:t> </a:t>
            </a:r>
            <a:r>
              <a:rPr lang="en-US" sz="3100">
                <a:latin typeface="Verdana"/>
                <a:cs typeface="Verdana"/>
              </a:rPr>
              <a:t>u </a:t>
            </a:r>
            <a:r>
              <a:rPr lang="en-US" sz="3100" err="1">
                <a:latin typeface="Verdana"/>
                <a:cs typeface="Verdana"/>
              </a:rPr>
              <a:t>njegovoj</a:t>
            </a:r>
            <a:r>
              <a:rPr lang="en-US" sz="3100">
                <a:latin typeface="Verdana"/>
                <a:cs typeface="Verdana"/>
              </a:rPr>
              <a:t> </a:t>
            </a:r>
            <a:r>
              <a:rPr lang="en-US" sz="3100" err="1" smtClean="0">
                <a:latin typeface="Verdana"/>
                <a:cs typeface="Verdana"/>
              </a:rPr>
              <a:t>mno</a:t>
            </a:r>
            <a:r>
              <a:rPr lang="sr-Latn-RS" sz="3100" smtClean="0">
                <a:latin typeface="Verdana"/>
                <a:cs typeface="Verdana"/>
              </a:rPr>
              <a:t>ž</a:t>
            </a:r>
            <a:r>
              <a:rPr lang="en-US" sz="3100" err="1" smtClean="0">
                <a:latin typeface="Verdana"/>
                <a:cs typeface="Verdana"/>
              </a:rPr>
              <a:t>ini</a:t>
            </a:r>
            <a:r>
              <a:rPr lang="en-US" sz="3100" smtClean="0">
                <a:latin typeface="Verdana"/>
                <a:cs typeface="Verdana"/>
              </a:rPr>
              <a:t> (</a:t>
            </a:r>
            <a:r>
              <a:rPr lang="sr-Latn-RS" sz="3100" smtClean="0">
                <a:latin typeface="Verdana"/>
                <a:cs typeface="Verdana"/>
              </a:rPr>
              <a:t>stih </a:t>
            </a:r>
            <a:r>
              <a:rPr lang="en-US" sz="3100" smtClean="0">
                <a:latin typeface="Verdana"/>
                <a:cs typeface="Verdana"/>
              </a:rPr>
              <a:t>27</a:t>
            </a:r>
            <a:r>
              <a:rPr lang="en-US" sz="3100">
                <a:latin typeface="Verdana"/>
                <a:cs typeface="Verdana"/>
              </a:rPr>
              <a:t>). U </a:t>
            </a:r>
            <a:r>
              <a:rPr lang="en-US" sz="3100" smtClean="0">
                <a:latin typeface="Verdana"/>
                <a:cs typeface="Verdana"/>
              </a:rPr>
              <a:t>1</a:t>
            </a:r>
            <a:r>
              <a:rPr lang="sr-Latn-RS" sz="3100" smtClean="0">
                <a:latin typeface="Verdana"/>
                <a:cs typeface="Verdana"/>
              </a:rPr>
              <a:t>. </a:t>
            </a:r>
            <a:r>
              <a:rPr lang="en-US" sz="3100" err="1" smtClean="0">
                <a:latin typeface="Verdana"/>
                <a:cs typeface="Verdana"/>
              </a:rPr>
              <a:t>Mojs</a:t>
            </a:r>
            <a:r>
              <a:rPr lang="sr-Latn-RS" sz="3100" smtClean="0">
                <a:latin typeface="Verdana"/>
                <a:cs typeface="Verdana"/>
              </a:rPr>
              <a:t>ijevoj</a:t>
            </a:r>
            <a:r>
              <a:rPr lang="en-US" sz="3100" smtClean="0">
                <a:latin typeface="Verdana"/>
                <a:cs typeface="Verdana"/>
              </a:rPr>
              <a:t> </a:t>
            </a:r>
            <a:r>
              <a:rPr lang="en-US" sz="3100">
                <a:latin typeface="Verdana"/>
                <a:cs typeface="Verdana"/>
              </a:rPr>
              <a:t>1:26-27 </a:t>
            </a:r>
            <a:r>
              <a:rPr lang="en-US" sz="3100" err="1">
                <a:latin typeface="Verdana"/>
                <a:cs typeface="Verdana"/>
              </a:rPr>
              <a:t>i</a:t>
            </a:r>
            <a:r>
              <a:rPr lang="en-US" sz="3100">
                <a:latin typeface="Verdana"/>
                <a:cs typeface="Verdana"/>
              </a:rPr>
              <a:t> 5:1, Bog </a:t>
            </a:r>
            <a:r>
              <a:rPr lang="en-US" sz="3100" err="1" smtClean="0">
                <a:latin typeface="Verdana"/>
                <a:cs typeface="Verdana"/>
              </a:rPr>
              <a:t>promi</a:t>
            </a:r>
            <a:r>
              <a:rPr lang="sr-Latn-RS" sz="3100" smtClean="0">
                <a:latin typeface="Verdana"/>
                <a:cs typeface="Verdana"/>
              </a:rPr>
              <a:t>š</a:t>
            </a:r>
            <a:r>
              <a:rPr lang="en-US" sz="3100" err="1" smtClean="0">
                <a:latin typeface="Verdana"/>
                <a:cs typeface="Verdana"/>
              </a:rPr>
              <a:t>ljeno</a:t>
            </a:r>
            <a:r>
              <a:rPr lang="en-US" sz="3100" smtClean="0">
                <a:latin typeface="Verdana"/>
                <a:cs typeface="Verdana"/>
              </a:rPr>
              <a:t> </a:t>
            </a:r>
            <a:r>
              <a:rPr lang="en-US" sz="3100" err="1">
                <a:latin typeface="Verdana"/>
                <a:cs typeface="Verdana"/>
              </a:rPr>
              <a:t>govori</a:t>
            </a:r>
            <a:r>
              <a:rPr lang="en-US" sz="3100">
                <a:latin typeface="Verdana"/>
                <a:cs typeface="Verdana"/>
              </a:rPr>
              <a:t> o </a:t>
            </a:r>
            <a:r>
              <a:rPr lang="en-US" sz="3100" err="1">
                <a:latin typeface="Verdana"/>
                <a:cs typeface="Verdana"/>
              </a:rPr>
              <a:t>sebi</a:t>
            </a:r>
            <a:r>
              <a:rPr lang="en-US" sz="3100">
                <a:latin typeface="Verdana"/>
                <a:cs typeface="Verdana"/>
              </a:rPr>
              <a:t> u </a:t>
            </a:r>
            <a:r>
              <a:rPr lang="en-US" sz="3100" err="1" smtClean="0">
                <a:latin typeface="Verdana"/>
                <a:cs typeface="Verdana"/>
              </a:rPr>
              <a:t>mno</a:t>
            </a:r>
            <a:r>
              <a:rPr lang="sr-Latn-RS" sz="3100" smtClean="0">
                <a:latin typeface="Verdana"/>
                <a:cs typeface="Verdana"/>
              </a:rPr>
              <a:t>ž</a:t>
            </a:r>
            <a:r>
              <a:rPr lang="en-US" sz="3100" err="1" smtClean="0">
                <a:latin typeface="Verdana"/>
                <a:cs typeface="Verdana"/>
              </a:rPr>
              <a:t>ini</a:t>
            </a:r>
            <a:r>
              <a:rPr lang="en-US" sz="3100" smtClean="0">
                <a:latin typeface="Verdana"/>
                <a:cs typeface="Verdana"/>
              </a:rPr>
              <a:t> </a:t>
            </a:r>
            <a:r>
              <a:rPr lang="en-US" sz="3100" err="1">
                <a:latin typeface="Verdana"/>
                <a:cs typeface="Verdana"/>
              </a:rPr>
              <a:t>dok</a:t>
            </a:r>
            <a:r>
              <a:rPr lang="en-US" sz="3100">
                <a:latin typeface="Verdana"/>
                <a:cs typeface="Verdana"/>
              </a:rPr>
              <a:t> je </a:t>
            </a:r>
            <a:r>
              <a:rPr lang="en-US" sz="3100" err="1">
                <a:latin typeface="Verdana"/>
                <a:cs typeface="Verdana"/>
              </a:rPr>
              <a:t>stvarao</a:t>
            </a:r>
            <a:r>
              <a:rPr lang="en-US" sz="3100">
                <a:latin typeface="Verdana"/>
                <a:cs typeface="Verdana"/>
              </a:rPr>
              <a:t> </a:t>
            </a:r>
            <a:r>
              <a:rPr lang="sr-Latn-RS" sz="3100">
                <a:latin typeface="Verdana"/>
                <a:cs typeface="Verdana"/>
              </a:rPr>
              <a:t>č</a:t>
            </a:r>
            <a:r>
              <a:rPr lang="en-US" sz="3100" err="1" smtClean="0">
                <a:latin typeface="Verdana"/>
                <a:cs typeface="Verdana"/>
              </a:rPr>
              <a:t>oveka</a:t>
            </a:r>
            <a:r>
              <a:rPr lang="en-US" sz="3100" smtClean="0">
                <a:latin typeface="Verdana"/>
                <a:cs typeface="Verdana"/>
              </a:rPr>
              <a:t> </a:t>
            </a:r>
            <a:r>
              <a:rPr lang="en-US" sz="3100" err="1">
                <a:latin typeface="Verdana"/>
                <a:cs typeface="Verdana"/>
              </a:rPr>
              <a:t>kao</a:t>
            </a:r>
            <a:r>
              <a:rPr lang="en-US" sz="3100">
                <a:latin typeface="Verdana"/>
                <a:cs typeface="Verdana"/>
              </a:rPr>
              <a:t> </a:t>
            </a:r>
            <a:r>
              <a:rPr lang="en-US" sz="3100" smtClean="0">
                <a:latin typeface="Verdana"/>
                <a:cs typeface="Verdana"/>
              </a:rPr>
              <a:t>mu</a:t>
            </a:r>
            <a:r>
              <a:rPr lang="sr-Latn-RS" sz="3100" smtClean="0">
                <a:latin typeface="Verdana"/>
                <a:cs typeface="Verdana"/>
              </a:rPr>
              <a:t>š</a:t>
            </a:r>
            <a:r>
              <a:rPr lang="en-US" sz="3100" err="1" smtClean="0">
                <a:latin typeface="Verdana"/>
                <a:cs typeface="Verdana"/>
              </a:rPr>
              <a:t>ko</a:t>
            </a:r>
            <a:r>
              <a:rPr lang="en-US" sz="3100" smtClean="0">
                <a:latin typeface="Verdana"/>
                <a:cs typeface="Verdana"/>
              </a:rPr>
              <a:t> </a:t>
            </a:r>
            <a:r>
              <a:rPr lang="en-US" sz="3100" err="1">
                <a:latin typeface="Verdana"/>
                <a:cs typeface="Verdana"/>
              </a:rPr>
              <a:t>i</a:t>
            </a:r>
            <a:r>
              <a:rPr lang="en-US" sz="3100">
                <a:latin typeface="Verdana"/>
                <a:cs typeface="Verdana"/>
              </a:rPr>
              <a:t> </a:t>
            </a:r>
            <a:r>
              <a:rPr lang="sr-Latn-RS" sz="3100" err="1">
                <a:latin typeface="Verdana"/>
                <a:cs typeface="Verdana"/>
              </a:rPr>
              <a:t>ž</a:t>
            </a:r>
            <a:r>
              <a:rPr lang="en-US" sz="3100" err="1" smtClean="0">
                <a:latin typeface="Verdana"/>
                <a:cs typeface="Verdana"/>
              </a:rPr>
              <a:t>ensko</a:t>
            </a:r>
            <a:r>
              <a:rPr lang="en-US" sz="3100">
                <a:latin typeface="Verdana"/>
                <a:cs typeface="Verdana"/>
              </a:rPr>
              <a:t>. </a:t>
            </a:r>
          </a:p>
          <a:p>
            <a:pPr>
              <a:lnSpc>
                <a:spcPct val="60000"/>
              </a:lnSpc>
            </a:pPr>
            <a:endParaRPr lang="en-US" sz="3100">
              <a:latin typeface="Verdana"/>
              <a:cs typeface="Verdana"/>
            </a:endParaRPr>
          </a:p>
          <a:p>
            <a:r>
              <a:rPr lang="en-US" sz="3100" err="1">
                <a:latin typeface="Verdana"/>
                <a:cs typeface="Verdana"/>
              </a:rPr>
              <a:t>Evo</a:t>
            </a:r>
            <a:r>
              <a:rPr lang="en-US" sz="3100">
                <a:latin typeface="Verdana"/>
                <a:cs typeface="Verdana"/>
              </a:rPr>
              <a:t> </a:t>
            </a:r>
            <a:r>
              <a:rPr lang="sr-Latn-RS" sz="3100" err="1">
                <a:latin typeface="Verdana"/>
                <a:cs typeface="Verdana"/>
              </a:rPr>
              <a:t>š</a:t>
            </a:r>
            <a:r>
              <a:rPr lang="en-US" sz="3100" smtClean="0">
                <a:latin typeface="Verdana"/>
                <a:cs typeface="Verdana"/>
              </a:rPr>
              <a:t>ta Bart </a:t>
            </a:r>
            <a:r>
              <a:rPr lang="en-US" sz="3100" err="1" smtClean="0">
                <a:latin typeface="Verdana"/>
                <a:cs typeface="Verdana"/>
              </a:rPr>
              <a:t>ka</a:t>
            </a:r>
            <a:r>
              <a:rPr lang="sr-Latn-RS" sz="3100" smtClean="0">
                <a:latin typeface="Verdana"/>
                <a:cs typeface="Verdana"/>
              </a:rPr>
              <a:t>ž</a:t>
            </a:r>
            <a:r>
              <a:rPr lang="en-US" sz="3100" smtClean="0">
                <a:latin typeface="Verdana"/>
                <a:cs typeface="Verdana"/>
              </a:rPr>
              <a:t>e </a:t>
            </a:r>
            <a:r>
              <a:rPr lang="en-US" sz="3100">
                <a:latin typeface="Verdana"/>
                <a:cs typeface="Verdana"/>
              </a:rPr>
              <a:t>u </a:t>
            </a:r>
            <a:r>
              <a:rPr lang="en-US" sz="3100" i="1">
                <a:latin typeface="Verdana"/>
                <a:cs typeface="Verdana"/>
              </a:rPr>
              <a:t>Church </a:t>
            </a:r>
            <a:r>
              <a:rPr lang="en-US" sz="3100" i="1" err="1">
                <a:latin typeface="Verdana"/>
                <a:cs typeface="Verdana"/>
              </a:rPr>
              <a:t>Dogmatics</a:t>
            </a:r>
            <a:r>
              <a:rPr lang="en-US" sz="3100" i="1">
                <a:latin typeface="Verdana"/>
                <a:cs typeface="Verdana"/>
              </a:rPr>
              <a:t> 3/1 </a:t>
            </a:r>
            <a:r>
              <a:rPr lang="en-US" sz="3100">
                <a:latin typeface="Verdana"/>
                <a:cs typeface="Verdana"/>
              </a:rPr>
              <a:t>(Scribner, 1956), 195:</a:t>
            </a:r>
          </a:p>
        </p:txBody>
      </p:sp>
    </p:spTree>
    <p:extLst>
      <p:ext uri="{BB962C8B-B14F-4D97-AF65-F5344CB8AC3E}">
        <p14:creationId xmlns:p14="http://schemas.microsoft.com/office/powerpoint/2010/main" val="2313225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4" y="423336"/>
            <a:ext cx="8219179" cy="6494085"/>
          </a:xfrm>
          <a:prstGeom prst="rect">
            <a:avLst/>
          </a:prstGeom>
          <a:noFill/>
        </p:spPr>
        <p:txBody>
          <a:bodyPr wrap="square" rtlCol="0">
            <a:spAutoFit/>
          </a:bodyPr>
          <a:lstStyle/>
          <a:p>
            <a:r>
              <a:rPr lang="en-US" sz="3200">
                <a:solidFill>
                  <a:srgbClr val="FFFF00"/>
                </a:solidFill>
                <a:latin typeface="Verdana"/>
                <a:cs typeface="Verdana"/>
              </a:rPr>
              <a:t>Karl </a:t>
            </a:r>
            <a:r>
              <a:rPr lang="en-US" sz="3200" smtClean="0">
                <a:solidFill>
                  <a:srgbClr val="FFFF00"/>
                </a:solidFill>
                <a:latin typeface="Verdana"/>
                <a:cs typeface="Verdana"/>
              </a:rPr>
              <a:t>Bart</a:t>
            </a:r>
            <a:r>
              <a:rPr lang="sr-Latn-RS" sz="3200" smtClean="0">
                <a:solidFill>
                  <a:srgbClr val="FFFF00"/>
                </a:solidFill>
                <a:latin typeface="Verdana"/>
                <a:cs typeface="Verdana"/>
              </a:rPr>
              <a:t>h</a:t>
            </a:r>
            <a:r>
              <a:rPr lang="en-US" sz="3200" smtClean="0">
                <a:solidFill>
                  <a:srgbClr val="FFFFFF"/>
                </a:solidFill>
                <a:latin typeface="Verdana"/>
                <a:cs typeface="Verdana"/>
              </a:rPr>
              <a:t>—”</a:t>
            </a:r>
            <a:r>
              <a:rPr lang="en-US" sz="3200">
                <a:latin typeface="Verdana"/>
                <a:cs typeface="Verdana"/>
              </a:rPr>
              <a:t>Could anything be more obvious than to conclude from this clear indication that the image and likeness of the being created by God signifies existence in confrontation, i.e., in this confrontation, in the juxtaposition and conjunction of man and man which is that of male and female, and then to go on to ask against this background in what the original and prototype of the divine existence of the Creator consists?” </a:t>
            </a:r>
          </a:p>
          <a:p>
            <a:r>
              <a:rPr lang="en-US" sz="3200">
                <a:solidFill>
                  <a:srgbClr val="FFFFFF"/>
                </a:solidFill>
                <a:latin typeface="Verdana"/>
                <a:cs typeface="Verdana"/>
              </a:rPr>
              <a:t> </a:t>
            </a:r>
            <a:endParaRPr lang="en-US" sz="3200">
              <a:latin typeface="Verdana"/>
              <a:cs typeface="Verdana"/>
            </a:endParaRPr>
          </a:p>
        </p:txBody>
      </p:sp>
    </p:spTree>
    <p:extLst>
      <p:ext uri="{BB962C8B-B14F-4D97-AF65-F5344CB8AC3E}">
        <p14:creationId xmlns:p14="http://schemas.microsoft.com/office/powerpoint/2010/main" val="379875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609" y="658190"/>
            <a:ext cx="10783019" cy="5213735"/>
          </a:xfrm>
          <a:prstGeom prst="rect">
            <a:avLst/>
          </a:prstGeom>
          <a:noFill/>
        </p:spPr>
        <p:txBody>
          <a:bodyPr wrap="square" rtlCol="0">
            <a:spAutoFit/>
          </a:bodyPr>
          <a:lstStyle/>
          <a:p>
            <a:r>
              <a:rPr lang="en-US" sz="3200" u="sng">
                <a:latin typeface="Verdana"/>
                <a:cs typeface="Verdana"/>
              </a:rPr>
              <a:t>Video </a:t>
            </a:r>
            <a:r>
              <a:rPr lang="en-US" sz="3200" u="sng" err="1">
                <a:latin typeface="Verdana"/>
                <a:cs typeface="Verdana"/>
              </a:rPr>
              <a:t>predavanja</a:t>
            </a:r>
            <a:r>
              <a:rPr lang="en-US" sz="3200">
                <a:latin typeface="Verdana"/>
                <a:cs typeface="Verdana"/>
              </a:rPr>
              <a:t>:</a:t>
            </a:r>
          </a:p>
          <a:p>
            <a:pPr>
              <a:lnSpc>
                <a:spcPct val="70000"/>
              </a:lnSpc>
            </a:pPr>
            <a:r>
              <a:rPr lang="en-US" sz="3200">
                <a:latin typeface="Verdana"/>
                <a:cs typeface="Verdana"/>
              </a:rPr>
              <a:t>  </a:t>
            </a:r>
          </a:p>
          <a:p>
            <a:r>
              <a:rPr lang="en-US" sz="3200" err="1">
                <a:latin typeface="Verdana"/>
                <a:cs typeface="Verdana"/>
              </a:rPr>
              <a:t>Serija</a:t>
            </a:r>
            <a:r>
              <a:rPr lang="en-US" sz="3200">
                <a:latin typeface="Verdana"/>
                <a:cs typeface="Verdana"/>
              </a:rPr>
              <a:t> </a:t>
            </a:r>
            <a:r>
              <a:rPr lang="en-US" sz="3200" err="1">
                <a:latin typeface="Verdana"/>
                <a:cs typeface="Verdana"/>
              </a:rPr>
              <a:t>predavanja</a:t>
            </a:r>
            <a:r>
              <a:rPr lang="en-US" sz="3200">
                <a:latin typeface="Verdana"/>
                <a:cs typeface="Verdana"/>
              </a:rPr>
              <a:t> </a:t>
            </a:r>
            <a:r>
              <a:rPr lang="sr-Latn-RS" sz="3200">
                <a:latin typeface="Verdana"/>
                <a:cs typeface="Verdana"/>
              </a:rPr>
              <a:t>o</a:t>
            </a:r>
            <a:r>
              <a:rPr lang="en-US" sz="3200" smtClean="0">
                <a:latin typeface="Verdana"/>
                <a:cs typeface="Verdana"/>
              </a:rPr>
              <a:t> </a:t>
            </a:r>
            <a:r>
              <a:rPr lang="en-US" sz="3200" err="1" smtClean="0">
                <a:latin typeface="Verdana"/>
                <a:cs typeface="Verdana"/>
              </a:rPr>
              <a:t>Trojstv</a:t>
            </a:r>
            <a:r>
              <a:rPr lang="sr-Latn-RS" sz="3200" smtClean="0">
                <a:latin typeface="Verdana"/>
                <a:cs typeface="Verdana"/>
              </a:rPr>
              <a:t>u</a:t>
            </a:r>
            <a:r>
              <a:rPr lang="en-US" sz="3200" smtClean="0">
                <a:latin typeface="Verdana"/>
                <a:cs typeface="Verdana"/>
              </a:rPr>
              <a:t> </a:t>
            </a:r>
            <a:r>
              <a:rPr lang="en-US" sz="3200">
                <a:latin typeface="Verdana"/>
                <a:cs typeface="Verdana"/>
              </a:rPr>
              <a:t>od </a:t>
            </a:r>
            <a:r>
              <a:rPr lang="en-US" sz="3200" err="1">
                <a:latin typeface="Verdana"/>
                <a:cs typeface="Verdana"/>
              </a:rPr>
              <a:t>nekoliko</a:t>
            </a:r>
            <a:r>
              <a:rPr lang="en-US" sz="3200">
                <a:latin typeface="Verdana"/>
                <a:cs typeface="Verdana"/>
              </a:rPr>
              <a:t> </a:t>
            </a:r>
            <a:r>
              <a:rPr lang="en-US" sz="3200" err="1">
                <a:latin typeface="Verdana"/>
                <a:cs typeface="Verdana"/>
              </a:rPr>
              <a:t>profesora</a:t>
            </a:r>
            <a:r>
              <a:rPr lang="en-US" sz="3200">
                <a:latin typeface="Verdana"/>
                <a:cs typeface="Verdana"/>
              </a:rPr>
              <a:t> </a:t>
            </a:r>
            <a:r>
              <a:rPr lang="en-US" sz="3200" err="1">
                <a:latin typeface="Verdana"/>
                <a:cs typeface="Verdana"/>
              </a:rPr>
              <a:t>sa</a:t>
            </a:r>
            <a:r>
              <a:rPr lang="en-US" sz="3200">
                <a:latin typeface="Verdana"/>
                <a:cs typeface="Verdana"/>
              </a:rPr>
              <a:t> SDA Theological Seminary Andrews University (</a:t>
            </a:r>
            <a:r>
              <a:rPr lang="en-US" sz="3200" err="1">
                <a:latin typeface="Verdana"/>
                <a:cs typeface="Verdana"/>
              </a:rPr>
              <a:t>na</a:t>
            </a:r>
            <a:r>
              <a:rPr lang="en-US" sz="3200">
                <a:latin typeface="Verdana"/>
                <a:cs typeface="Verdana"/>
              </a:rPr>
              <a:t> </a:t>
            </a:r>
            <a:r>
              <a:rPr lang="en-US" sz="3200"/>
              <a:t> </a:t>
            </a:r>
            <a:r>
              <a:rPr lang="en-US" sz="3200">
                <a:latin typeface="Verdana"/>
                <a:cs typeface="Verdana"/>
              </a:rPr>
              <a:t>andrewsuniversity.edu/</a:t>
            </a:r>
            <a:r>
              <a:rPr lang="en-US" sz="3200" err="1">
                <a:latin typeface="Verdana"/>
                <a:cs typeface="Verdana"/>
              </a:rPr>
              <a:t>sem</a:t>
            </a:r>
            <a:r>
              <a:rPr lang="en-US" sz="3200">
                <a:latin typeface="Verdana"/>
                <a:cs typeface="Verdana"/>
              </a:rPr>
              <a:t>/</a:t>
            </a:r>
            <a:r>
              <a:rPr lang="en-US" sz="3200" err="1">
                <a:latin typeface="Verdana"/>
                <a:cs typeface="Verdana"/>
              </a:rPr>
              <a:t>sdlc</a:t>
            </a:r>
            <a:r>
              <a:rPr lang="en-US" sz="3200">
                <a:latin typeface="Verdana"/>
                <a:cs typeface="Verdana"/>
              </a:rPr>
              <a:t>/trinity;</a:t>
            </a:r>
          </a:p>
          <a:p>
            <a:r>
              <a:rPr lang="en-US" sz="3200" err="1">
                <a:latin typeface="Verdana"/>
                <a:cs typeface="Verdana"/>
              </a:rPr>
              <a:t>i</a:t>
            </a:r>
            <a:r>
              <a:rPr lang="en-US" sz="3200">
                <a:latin typeface="Verdana"/>
                <a:cs typeface="Verdana"/>
              </a:rPr>
              <a:t> </a:t>
            </a:r>
            <a:r>
              <a:rPr lang="en-US" sz="3200" err="1">
                <a:latin typeface="Verdana"/>
                <a:cs typeface="Verdana"/>
              </a:rPr>
              <a:t>na</a:t>
            </a:r>
            <a:r>
              <a:rPr lang="en-US" sz="3200">
                <a:latin typeface="Verdana"/>
                <a:cs typeface="Verdana"/>
              </a:rPr>
              <a:t> web </a:t>
            </a:r>
            <a:r>
              <a:rPr lang="en-US" sz="3200" err="1">
                <a:latin typeface="Verdana"/>
                <a:cs typeface="Verdana"/>
              </a:rPr>
              <a:t>sajtu</a:t>
            </a:r>
            <a:r>
              <a:rPr lang="en-US" sz="3200">
                <a:latin typeface="Verdana"/>
                <a:cs typeface="Verdana"/>
              </a:rPr>
              <a:t> </a:t>
            </a:r>
            <a:r>
              <a:rPr lang="en-US" sz="3200" err="1" smtClean="0">
                <a:latin typeface="Verdana"/>
                <a:cs typeface="Verdana"/>
              </a:rPr>
              <a:t>Adventisti</a:t>
            </a:r>
            <a:r>
              <a:rPr lang="sr-Latn-RS" sz="3200" smtClean="0">
                <a:latin typeface="Verdana"/>
                <a:cs typeface="Verdana"/>
              </a:rPr>
              <a:t>č</a:t>
            </a:r>
            <a:r>
              <a:rPr lang="en-US" sz="3200" smtClean="0">
                <a:latin typeface="Verdana"/>
                <a:cs typeface="Verdana"/>
              </a:rPr>
              <a:t>k</a:t>
            </a:r>
            <a:r>
              <a:rPr lang="sr-Latn-RS" sz="3200" smtClean="0">
                <a:latin typeface="Verdana"/>
                <a:cs typeface="Verdana"/>
              </a:rPr>
              <a:t>o</a:t>
            </a:r>
            <a:r>
              <a:rPr lang="en-US" sz="3200" smtClean="0">
                <a:latin typeface="Verdana"/>
                <a:cs typeface="Verdana"/>
              </a:rPr>
              <a:t>g </a:t>
            </a:r>
            <a:r>
              <a:rPr lang="en-US" sz="3200" err="1" smtClean="0">
                <a:latin typeface="Verdana"/>
                <a:cs typeface="Verdana"/>
              </a:rPr>
              <a:t>Teolo</a:t>
            </a:r>
            <a:r>
              <a:rPr lang="sr-Latn-RS" sz="3200" smtClean="0">
                <a:latin typeface="Verdana"/>
                <a:cs typeface="Verdana"/>
              </a:rPr>
              <a:t>š</a:t>
            </a:r>
            <a:r>
              <a:rPr lang="en-US" sz="3200" err="1" smtClean="0">
                <a:latin typeface="Verdana"/>
                <a:cs typeface="Verdana"/>
              </a:rPr>
              <a:t>kog</a:t>
            </a:r>
            <a:r>
              <a:rPr lang="en-US" sz="3200" smtClean="0">
                <a:latin typeface="Verdana"/>
                <a:cs typeface="Verdana"/>
              </a:rPr>
              <a:t> </a:t>
            </a:r>
            <a:r>
              <a:rPr lang="en-US" sz="3200" err="1">
                <a:latin typeface="Verdana"/>
                <a:cs typeface="Verdana"/>
              </a:rPr>
              <a:t>Visokog</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ilista</a:t>
            </a:r>
            <a:r>
              <a:rPr lang="en-US" sz="3200">
                <a:latin typeface="Verdana"/>
                <a:cs typeface="Verdana"/>
              </a:rPr>
              <a:t>). </a:t>
            </a:r>
          </a:p>
          <a:p>
            <a:pPr>
              <a:lnSpc>
                <a:spcPct val="70000"/>
              </a:lnSpc>
            </a:pPr>
            <a:r>
              <a:rPr lang="en-US" sz="3200">
                <a:latin typeface="Verdana"/>
                <a:cs typeface="Verdana"/>
              </a:rPr>
              <a:t> </a:t>
            </a:r>
          </a:p>
          <a:p>
            <a:r>
              <a:rPr lang="en-US" sz="3200">
                <a:latin typeface="Verdana"/>
                <a:cs typeface="Verdana"/>
              </a:rPr>
              <a:t>Josip </a:t>
            </a:r>
            <a:r>
              <a:rPr lang="en-US" sz="3200" err="1">
                <a:latin typeface="Verdana"/>
                <a:cs typeface="Verdana"/>
              </a:rPr>
              <a:t>Salajster</a:t>
            </a:r>
            <a:r>
              <a:rPr lang="en-US" sz="3200">
                <a:latin typeface="Verdana"/>
                <a:cs typeface="Verdana"/>
              </a:rPr>
              <a:t>, </a:t>
            </a:r>
            <a:r>
              <a:rPr lang="sr-Latn-RS" sz="3200" smtClean="0">
                <a:latin typeface="Verdana"/>
                <a:cs typeface="Verdana"/>
              </a:rPr>
              <a:t>„</a:t>
            </a:r>
            <a:r>
              <a:rPr lang="en-US" sz="3200" err="1" smtClean="0">
                <a:latin typeface="Verdana"/>
                <a:cs typeface="Verdana"/>
              </a:rPr>
              <a:t>Istine</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smtClean="0">
                <a:latin typeface="Verdana"/>
                <a:cs typeface="Verdana"/>
              </a:rPr>
              <a:t>la</a:t>
            </a:r>
            <a:r>
              <a:rPr lang="sr-Latn-RS" sz="3200" smtClean="0">
                <a:latin typeface="Verdana"/>
                <a:cs typeface="Verdana"/>
              </a:rPr>
              <a:t>ž</a:t>
            </a:r>
            <a:r>
              <a:rPr lang="en-US" sz="3200" err="1" smtClean="0">
                <a:latin typeface="Verdana"/>
                <a:cs typeface="Verdana"/>
              </a:rPr>
              <a:t>i</a:t>
            </a:r>
            <a:r>
              <a:rPr lang="en-US" sz="3200" smtClean="0">
                <a:latin typeface="Verdana"/>
                <a:cs typeface="Verdana"/>
              </a:rPr>
              <a:t> </a:t>
            </a:r>
            <a:r>
              <a:rPr lang="en-US" sz="3200">
                <a:latin typeface="Verdana"/>
                <a:cs typeface="Verdana"/>
              </a:rPr>
              <a:t>o </a:t>
            </a:r>
            <a:r>
              <a:rPr lang="en-US" sz="3200" err="1">
                <a:latin typeface="Verdana"/>
                <a:cs typeface="Verdana"/>
              </a:rPr>
              <a:t>pionirima</a:t>
            </a:r>
            <a:r>
              <a:rPr lang="en-US" sz="3200">
                <a:latin typeface="Verdana"/>
                <a:cs typeface="Verdana"/>
              </a:rPr>
              <a:t> </a:t>
            </a:r>
            <a:r>
              <a:rPr lang="en-US" sz="3200" err="1">
                <a:latin typeface="Verdana"/>
                <a:cs typeface="Verdana"/>
              </a:rPr>
              <a:t>adventizma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trojstvu</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smtClean="0">
                <a:latin typeface="Verdana"/>
                <a:cs typeface="Verdana"/>
              </a:rPr>
              <a:t>„</a:t>
            </a:r>
            <a:r>
              <a:rPr lang="en-US" sz="3200" err="1" smtClean="0">
                <a:latin typeface="Verdana"/>
                <a:cs typeface="Verdana"/>
              </a:rPr>
              <a:t>Tko</a:t>
            </a:r>
            <a:r>
              <a:rPr lang="en-US" sz="3200" smtClean="0">
                <a:latin typeface="Verdana"/>
                <a:cs typeface="Verdana"/>
              </a:rPr>
              <a:t> </a:t>
            </a:r>
            <a:r>
              <a:rPr lang="en-US" sz="3200">
                <a:latin typeface="Verdana"/>
                <a:cs typeface="Verdana"/>
              </a:rPr>
              <a:t>je Sin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ji</a:t>
            </a:r>
            <a:r>
              <a:rPr lang="en-US" sz="3200" smtClean="0">
                <a:latin typeface="Verdana"/>
                <a:cs typeface="Verdana"/>
              </a:rPr>
              <a:t> </a:t>
            </a:r>
            <a:r>
              <a:rPr lang="en-US" sz="3200">
                <a:latin typeface="Verdana"/>
                <a:cs typeface="Verdana"/>
              </a:rPr>
              <a:t>- </a:t>
            </a:r>
            <a:r>
              <a:rPr lang="en-US" sz="3200" err="1">
                <a:latin typeface="Verdana"/>
                <a:cs typeface="Verdana"/>
              </a:rPr>
              <a:t>tajna</a:t>
            </a:r>
            <a:r>
              <a:rPr lang="en-US" sz="3200">
                <a:latin typeface="Verdana"/>
                <a:cs typeface="Verdana"/>
              </a:rPr>
              <a:t> </a:t>
            </a:r>
            <a:r>
              <a:rPr lang="en-US" sz="3200" err="1" smtClean="0">
                <a:latin typeface="Verdana"/>
                <a:cs typeface="Verdana"/>
              </a:rPr>
              <a:t>ra</a:t>
            </a:r>
            <a:r>
              <a:rPr lang="sr-Latn-RS" sz="3200" smtClean="0">
                <a:latin typeface="Verdana"/>
                <a:cs typeface="Verdana"/>
              </a:rPr>
              <a:t>đ</a:t>
            </a:r>
            <a:r>
              <a:rPr lang="en-US" sz="3200" err="1" smtClean="0">
                <a:latin typeface="Verdana"/>
                <a:cs typeface="Verdana"/>
              </a:rPr>
              <a:t>anja</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Trojstvo</a:t>
            </a:r>
            <a:r>
              <a:rPr lang="en-US" sz="3200">
                <a:latin typeface="Verdana"/>
                <a:cs typeface="Verdana"/>
              </a:rPr>
              <a:t>” (</a:t>
            </a:r>
            <a:r>
              <a:rPr lang="en-US" sz="3200" err="1">
                <a:latin typeface="Verdana"/>
                <a:cs typeface="Verdana"/>
              </a:rPr>
              <a:t>na</a:t>
            </a:r>
            <a:r>
              <a:rPr lang="en-US" sz="3200">
                <a:latin typeface="Verdana"/>
                <a:cs typeface="Verdana"/>
              </a:rPr>
              <a:t> YouTube).</a:t>
            </a:r>
            <a:endParaRPr lang="en-US" sz="3000" i="1">
              <a:latin typeface="Verdana"/>
              <a:cs typeface="Verdana"/>
            </a:endParaRPr>
          </a:p>
        </p:txBody>
      </p:sp>
    </p:spTree>
    <p:extLst>
      <p:ext uri="{BB962C8B-B14F-4D97-AF65-F5344CB8AC3E}">
        <p14:creationId xmlns:p14="http://schemas.microsoft.com/office/powerpoint/2010/main" val="541315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4" y="423334"/>
            <a:ext cx="8219179" cy="5509200"/>
          </a:xfrm>
          <a:prstGeom prst="rect">
            <a:avLst/>
          </a:prstGeom>
          <a:noFill/>
        </p:spPr>
        <p:txBody>
          <a:bodyPr wrap="square" rtlCol="0">
            <a:spAutoFit/>
          </a:bodyPr>
          <a:lstStyle/>
          <a:p>
            <a:r>
              <a:rPr lang="en-US" sz="3200">
                <a:solidFill>
                  <a:srgbClr val="FFFF00"/>
                </a:solidFill>
                <a:latin typeface="Verdana"/>
                <a:cs typeface="Verdana"/>
              </a:rPr>
              <a:t>Karl </a:t>
            </a:r>
            <a:r>
              <a:rPr lang="en-US" sz="3200" smtClean="0">
                <a:solidFill>
                  <a:srgbClr val="FFFF00"/>
                </a:solidFill>
                <a:latin typeface="Verdana"/>
                <a:cs typeface="Verdana"/>
              </a:rPr>
              <a:t>Bart</a:t>
            </a:r>
            <a:r>
              <a:rPr lang="sr-Latn-RS" sz="3200" smtClean="0">
                <a:solidFill>
                  <a:srgbClr val="FFFFFF"/>
                </a:solidFill>
                <a:latin typeface="Verdana"/>
                <a:cs typeface="Verdana"/>
              </a:rPr>
              <a:t> </a:t>
            </a:r>
            <a:r>
              <a:rPr lang="sr-Latn-RS" sz="3200" smtClean="0">
                <a:latin typeface="Verdana"/>
                <a:cs typeface="Verdana"/>
              </a:rPr>
              <a:t>-</a:t>
            </a:r>
            <a:r>
              <a:rPr lang="sr-Latn-RS" sz="3200" smtClean="0">
                <a:solidFill>
                  <a:srgbClr val="FFFFFF"/>
                </a:solidFill>
                <a:latin typeface="Verdana"/>
                <a:cs typeface="Verdana"/>
              </a:rPr>
              <a:t> </a:t>
            </a:r>
            <a:r>
              <a:rPr lang="sr-Latn-RS" sz="3200" smtClean="0">
                <a:latin typeface="Verdana"/>
                <a:cs typeface="Verdana"/>
              </a:rPr>
              <a:t>„</a:t>
            </a:r>
            <a:r>
              <a:rPr lang="en-US" sz="3200" smtClean="0">
                <a:latin typeface="Verdana"/>
                <a:cs typeface="Verdana"/>
              </a:rPr>
              <a:t>Mo</a:t>
            </a:r>
            <a:r>
              <a:rPr lang="sr-Latn-RS" sz="3200" smtClean="0">
                <a:latin typeface="Verdana"/>
                <a:cs typeface="Verdana"/>
              </a:rPr>
              <a:t>ž</a:t>
            </a:r>
            <a:r>
              <a:rPr lang="en-US" sz="3200" smtClean="0">
                <a:latin typeface="Verdana"/>
                <a:cs typeface="Verdana"/>
              </a:rPr>
              <a:t>e </a:t>
            </a:r>
            <a:r>
              <a:rPr lang="en-US" sz="3200">
                <a:latin typeface="Verdana"/>
                <a:cs typeface="Verdana"/>
              </a:rPr>
              <a:t>li </a:t>
            </a:r>
            <a:r>
              <a:rPr lang="en-US" sz="3200" err="1" smtClean="0">
                <a:latin typeface="Verdana"/>
                <a:cs typeface="Verdana"/>
              </a:rPr>
              <a:t>i</a:t>
            </a:r>
            <a:r>
              <a:rPr lang="sr-Latn-RS" sz="3200" smtClean="0">
                <a:latin typeface="Verdana"/>
                <a:cs typeface="Verdana"/>
              </a:rPr>
              <a:t>š</a:t>
            </a:r>
            <a:r>
              <a:rPr lang="en-US" sz="3200" smtClean="0">
                <a:latin typeface="Verdana"/>
                <a:cs typeface="Verdana"/>
              </a:rPr>
              <a:t>ta </a:t>
            </a:r>
            <a:r>
              <a:rPr lang="en-US" sz="3200" err="1">
                <a:latin typeface="Verdana"/>
                <a:cs typeface="Verdana"/>
              </a:rPr>
              <a:t>biti</a:t>
            </a:r>
            <a:r>
              <a:rPr lang="en-US" sz="3200">
                <a:latin typeface="Verdana"/>
                <a:cs typeface="Verdana"/>
              </a:rPr>
              <a:t> </a:t>
            </a:r>
            <a:r>
              <a:rPr lang="en-US" sz="3200" err="1">
                <a:latin typeface="Verdana"/>
                <a:cs typeface="Verdana"/>
              </a:rPr>
              <a:t>tako</a:t>
            </a:r>
            <a:r>
              <a:rPr lang="en-US" sz="3200">
                <a:latin typeface="Verdana"/>
                <a:cs typeface="Verdana"/>
              </a:rPr>
              <a:t> </a:t>
            </a:r>
            <a:r>
              <a:rPr lang="en-US" sz="3200" smtClean="0">
                <a:latin typeface="Verdana"/>
                <a:cs typeface="Verdana"/>
              </a:rPr>
              <a:t>o</a:t>
            </a:r>
            <a:r>
              <a:rPr lang="sr-Latn-RS" sz="3200" smtClean="0">
                <a:latin typeface="Verdana"/>
                <a:cs typeface="Verdana"/>
              </a:rPr>
              <a:t>čigledno</a:t>
            </a:r>
            <a:r>
              <a:rPr lang="en-US" sz="3200" smtClean="0">
                <a:latin typeface="Verdana"/>
                <a:cs typeface="Verdana"/>
              </a:rPr>
              <a:t> </a:t>
            </a:r>
            <a:r>
              <a:rPr lang="en-US" sz="3200" err="1">
                <a:latin typeface="Verdana"/>
                <a:cs typeface="Verdana"/>
              </a:rPr>
              <a:t>nego</a:t>
            </a:r>
            <a:r>
              <a:rPr lang="en-US" sz="3200">
                <a:latin typeface="Verdana"/>
                <a:cs typeface="Verdana"/>
              </a:rPr>
              <a:t> </a:t>
            </a:r>
            <a:r>
              <a:rPr lang="en-US" sz="3200" err="1" smtClean="0">
                <a:latin typeface="Verdana"/>
                <a:cs typeface="Verdana"/>
              </a:rPr>
              <a:t>zaklju</a:t>
            </a:r>
            <a:r>
              <a:rPr lang="sr-Latn-RS" sz="3200" smtClean="0">
                <a:latin typeface="Verdana"/>
                <a:cs typeface="Verdana"/>
              </a:rPr>
              <a:t>č</a:t>
            </a:r>
            <a:r>
              <a:rPr lang="en-US" sz="3200" err="1" smtClean="0">
                <a:latin typeface="Verdana"/>
                <a:cs typeface="Verdana"/>
              </a:rPr>
              <a:t>iti</a:t>
            </a:r>
            <a:r>
              <a:rPr lang="en-US" sz="3200" smtClean="0">
                <a:latin typeface="Verdana"/>
                <a:cs typeface="Verdana"/>
              </a:rPr>
              <a:t> </a:t>
            </a:r>
            <a:r>
              <a:rPr lang="en-US" sz="3200" err="1">
                <a:latin typeface="Verdana"/>
                <a:cs typeface="Verdana"/>
              </a:rPr>
              <a:t>iz</a:t>
            </a:r>
            <a:r>
              <a:rPr lang="en-US" sz="3200">
                <a:latin typeface="Verdana"/>
                <a:cs typeface="Verdana"/>
              </a:rPr>
              <a:t> </a:t>
            </a:r>
            <a:r>
              <a:rPr lang="en-US" sz="3200" err="1">
                <a:latin typeface="Verdana"/>
                <a:cs typeface="Verdana"/>
              </a:rPr>
              <a:t>ovog</a:t>
            </a:r>
            <a:r>
              <a:rPr lang="en-US" sz="3200">
                <a:latin typeface="Verdana"/>
                <a:cs typeface="Verdana"/>
              </a:rPr>
              <a:t> </a:t>
            </a:r>
            <a:r>
              <a:rPr lang="en-US" sz="3200" err="1">
                <a:latin typeface="Verdana"/>
                <a:cs typeface="Verdana"/>
              </a:rPr>
              <a:t>jasnog</a:t>
            </a:r>
            <a:r>
              <a:rPr lang="en-US" sz="3200">
                <a:latin typeface="Verdana"/>
                <a:cs typeface="Verdana"/>
              </a:rPr>
              <a:t> </a:t>
            </a:r>
            <a:r>
              <a:rPr lang="en-US" sz="3200" err="1" smtClean="0">
                <a:latin typeface="Verdana"/>
                <a:cs typeface="Verdana"/>
              </a:rPr>
              <a:t>izve</a:t>
            </a:r>
            <a:r>
              <a:rPr lang="sr-Latn-RS" sz="3200" smtClean="0">
                <a:latin typeface="Verdana"/>
                <a:cs typeface="Verdana"/>
              </a:rPr>
              <a:t>š</a:t>
            </a:r>
            <a:r>
              <a:rPr lang="en-US" sz="3200" err="1" smtClean="0">
                <a:latin typeface="Verdana"/>
                <a:cs typeface="Verdana"/>
              </a:rPr>
              <a:t>taja</a:t>
            </a:r>
            <a:r>
              <a:rPr lang="en-US" sz="3200" smtClean="0">
                <a:latin typeface="Verdana"/>
                <a:cs typeface="Verdana"/>
              </a:rPr>
              <a:t> </a:t>
            </a:r>
            <a:r>
              <a:rPr lang="en-US" sz="3200">
                <a:latin typeface="Verdana"/>
                <a:cs typeface="Verdana"/>
              </a:rPr>
              <a:t>da </a:t>
            </a:r>
            <a:r>
              <a:rPr lang="en-US" sz="3200" err="1" smtClean="0">
                <a:latin typeface="Verdana"/>
                <a:cs typeface="Verdana"/>
              </a:rPr>
              <a:t>obli</a:t>
            </a:r>
            <a:r>
              <a:rPr lang="sr-Latn-RS" sz="3200" smtClean="0">
                <a:latin typeface="Verdana"/>
                <a:cs typeface="Verdana"/>
              </a:rPr>
              <a:t>č</a:t>
            </a:r>
            <a:r>
              <a:rPr lang="en-US" sz="3200" smtClean="0">
                <a:latin typeface="Verdana"/>
                <a:cs typeface="Verdana"/>
              </a:rPr>
              <a:t>je </a:t>
            </a:r>
            <a:r>
              <a:rPr lang="en-US" sz="3200" err="1">
                <a:latin typeface="Verdana"/>
                <a:cs typeface="Verdana"/>
              </a:rPr>
              <a:t>i</a:t>
            </a:r>
            <a:r>
              <a:rPr lang="en-US" sz="3200">
                <a:latin typeface="Verdana"/>
                <a:cs typeface="Verdana"/>
              </a:rPr>
              <a:t> </a:t>
            </a:r>
            <a:r>
              <a:rPr lang="en-US" sz="3200" err="1">
                <a:latin typeface="Verdana"/>
                <a:cs typeface="Verdana"/>
              </a:rPr>
              <a:t>slika</a:t>
            </a:r>
            <a:r>
              <a:rPr lang="en-US" sz="3200">
                <a:latin typeface="Verdana"/>
                <a:cs typeface="Verdana"/>
              </a:rPr>
              <a:t> </a:t>
            </a:r>
            <a:r>
              <a:rPr lang="en-US" sz="3200" smtClean="0">
                <a:latin typeface="Verdana"/>
                <a:cs typeface="Verdana"/>
              </a:rPr>
              <a:t>bi</a:t>
            </a:r>
            <a:r>
              <a:rPr lang="sr-Latn-RS" sz="3200" smtClean="0">
                <a:latin typeface="Verdana"/>
                <a:cs typeface="Verdana"/>
              </a:rPr>
              <a:t>ć</a:t>
            </a:r>
            <a:r>
              <a:rPr lang="en-US" sz="3200" smtClean="0">
                <a:latin typeface="Verdana"/>
                <a:cs typeface="Verdana"/>
              </a:rPr>
              <a:t>a </a:t>
            </a:r>
            <a:r>
              <a:rPr lang="en-US" sz="3200" err="1">
                <a:latin typeface="Verdana"/>
                <a:cs typeface="Verdana"/>
              </a:rPr>
              <a:t>koje</a:t>
            </a:r>
            <a:r>
              <a:rPr lang="en-US" sz="3200">
                <a:latin typeface="Verdana"/>
                <a:cs typeface="Verdana"/>
              </a:rPr>
              <a:t> je Bog </a:t>
            </a:r>
            <a:r>
              <a:rPr lang="en-US" sz="3200" err="1">
                <a:latin typeface="Verdana"/>
                <a:cs typeface="Verdana"/>
              </a:rPr>
              <a:t>stvorio</a:t>
            </a:r>
            <a:r>
              <a:rPr lang="en-US" sz="3200">
                <a:latin typeface="Verdana"/>
                <a:cs typeface="Verdana"/>
              </a:rPr>
              <a:t> </a:t>
            </a:r>
            <a:r>
              <a:rPr lang="en-US" sz="3200" err="1" smtClean="0">
                <a:latin typeface="Verdana"/>
                <a:cs typeface="Verdana"/>
              </a:rPr>
              <a:t>ozna</a:t>
            </a:r>
            <a:r>
              <a:rPr lang="sr-Latn-RS" sz="3200" smtClean="0">
                <a:latin typeface="Verdana"/>
                <a:cs typeface="Verdana"/>
              </a:rPr>
              <a:t>č</a:t>
            </a:r>
            <a:r>
              <a:rPr lang="en-US" sz="3200" smtClean="0">
                <a:latin typeface="Verdana"/>
                <a:cs typeface="Verdana"/>
              </a:rPr>
              <a:t>ava </a:t>
            </a:r>
            <a:r>
              <a:rPr lang="en-US" sz="3200" err="1">
                <a:latin typeface="Verdana"/>
                <a:cs typeface="Verdana"/>
              </a:rPr>
              <a:t>postojanje</a:t>
            </a:r>
            <a:r>
              <a:rPr lang="en-US" sz="3200">
                <a:latin typeface="Verdana"/>
                <a:cs typeface="Verdana"/>
              </a:rPr>
              <a:t> u </a:t>
            </a:r>
            <a:r>
              <a:rPr lang="en-US" sz="3200" smtClean="0">
                <a:latin typeface="Verdana"/>
                <a:cs typeface="Verdana"/>
              </a:rPr>
              <a:t>pore</a:t>
            </a:r>
            <a:r>
              <a:rPr lang="sr-Latn-RS" sz="3200" smtClean="0">
                <a:latin typeface="Verdana"/>
                <a:cs typeface="Verdana"/>
              </a:rPr>
              <a:t>đe</a:t>
            </a:r>
            <a:r>
              <a:rPr lang="en-US" sz="3200" err="1" smtClean="0">
                <a:latin typeface="Verdana"/>
                <a:cs typeface="Verdana"/>
              </a:rPr>
              <a:t>nju</a:t>
            </a:r>
            <a:r>
              <a:rPr lang="en-US" sz="3200">
                <a:latin typeface="Verdana"/>
                <a:cs typeface="Verdana"/>
              </a:rPr>
              <a:t>; </a:t>
            </a:r>
            <a:r>
              <a:rPr lang="en-US" sz="3200" err="1">
                <a:latin typeface="Verdana"/>
                <a:cs typeface="Verdana"/>
              </a:rPr>
              <a:t>na</a:t>
            </a:r>
            <a:r>
              <a:rPr lang="en-US" sz="3200">
                <a:latin typeface="Verdana"/>
                <a:cs typeface="Verdana"/>
              </a:rPr>
              <a:t> </a:t>
            </a:r>
            <a:r>
              <a:rPr lang="en-US" sz="3200" smtClean="0">
                <a:latin typeface="Verdana"/>
                <a:cs typeface="Verdana"/>
              </a:rPr>
              <a:t>primer</a:t>
            </a:r>
            <a:r>
              <a:rPr lang="en-US" sz="3200">
                <a:latin typeface="Verdana"/>
                <a:cs typeface="Verdana"/>
              </a:rPr>
              <a:t>, u </a:t>
            </a:r>
            <a:r>
              <a:rPr lang="en-US" sz="3200" err="1">
                <a:latin typeface="Verdana"/>
                <a:cs typeface="Verdana"/>
              </a:rPr>
              <a:t>ovom</a:t>
            </a:r>
            <a:r>
              <a:rPr lang="en-US" sz="3200">
                <a:latin typeface="Verdana"/>
                <a:cs typeface="Verdana"/>
              </a:rPr>
              <a:t> </a:t>
            </a:r>
            <a:r>
              <a:rPr lang="en-US" sz="3200" smtClean="0">
                <a:latin typeface="Verdana"/>
                <a:cs typeface="Verdana"/>
              </a:rPr>
              <a:t>pore</a:t>
            </a:r>
            <a:r>
              <a:rPr lang="sr-Latn-RS" sz="3200" smtClean="0">
                <a:latin typeface="Verdana"/>
                <a:cs typeface="Verdana"/>
              </a:rPr>
              <a:t>đ</a:t>
            </a:r>
            <a:r>
              <a:rPr lang="en-US" sz="3200" err="1" smtClean="0">
                <a:latin typeface="Verdana"/>
                <a:cs typeface="Verdana"/>
              </a:rPr>
              <a:t>enju</a:t>
            </a:r>
            <a:r>
              <a:rPr lang="en-US" sz="3200">
                <a:latin typeface="Verdana"/>
                <a:cs typeface="Verdana"/>
              </a:rPr>
              <a:t>, u </a:t>
            </a:r>
            <a:r>
              <a:rPr lang="en-US" sz="3200" err="1">
                <a:latin typeface="Verdana"/>
                <a:cs typeface="Verdana"/>
              </a:rPr>
              <a:t>postavljanju</a:t>
            </a:r>
            <a:r>
              <a:rPr lang="en-US" sz="3200">
                <a:latin typeface="Verdana"/>
                <a:cs typeface="Verdana"/>
              </a:rPr>
              <a:t> </a:t>
            </a:r>
            <a:r>
              <a:rPr lang="en-US" sz="3200" err="1">
                <a:latin typeface="Verdana"/>
                <a:cs typeface="Verdana"/>
              </a:rPr>
              <a:t>jedno</a:t>
            </a:r>
            <a:r>
              <a:rPr lang="en-US" sz="3200">
                <a:latin typeface="Verdana"/>
                <a:cs typeface="Verdana"/>
              </a:rPr>
              <a:t> </a:t>
            </a:r>
            <a:r>
              <a:rPr lang="en-US" sz="3200" err="1">
                <a:latin typeface="Verdana"/>
                <a:cs typeface="Verdana"/>
              </a:rPr>
              <a:t>uz</a:t>
            </a:r>
            <a:r>
              <a:rPr lang="en-US" sz="3200">
                <a:latin typeface="Verdana"/>
                <a:cs typeface="Verdana"/>
              </a:rPr>
              <a:t> </a:t>
            </a:r>
            <a:r>
              <a:rPr lang="en-US" sz="3200" err="1">
                <a:latin typeface="Verdana"/>
                <a:cs typeface="Verdana"/>
              </a:rPr>
              <a:t>drugo</a:t>
            </a:r>
            <a:r>
              <a:rPr lang="en-US" sz="3200">
                <a:latin typeface="Verdana"/>
                <a:cs typeface="Verdana"/>
              </a:rPr>
              <a:t> </a:t>
            </a:r>
            <a:r>
              <a:rPr lang="en-US" sz="3200" err="1">
                <a:latin typeface="Verdana"/>
                <a:cs typeface="Verdana"/>
              </a:rPr>
              <a:t>i</a:t>
            </a:r>
            <a:r>
              <a:rPr lang="en-US" sz="3200">
                <a:latin typeface="Verdana"/>
                <a:cs typeface="Verdana"/>
              </a:rPr>
              <a:t> </a:t>
            </a:r>
            <a:r>
              <a:rPr lang="en-US" sz="3200" smtClean="0">
                <a:latin typeface="Verdana"/>
                <a:cs typeface="Verdana"/>
              </a:rPr>
              <a:t>s</a:t>
            </a:r>
            <a:r>
              <a:rPr lang="sr-Latn-RS" sz="3200" smtClean="0">
                <a:latin typeface="Verdana"/>
                <a:cs typeface="Verdana"/>
              </a:rPr>
              <a:t>j</a:t>
            </a:r>
            <a:r>
              <a:rPr lang="en-US" sz="3200" err="1" smtClean="0">
                <a:latin typeface="Verdana"/>
                <a:cs typeface="Verdana"/>
              </a:rPr>
              <a:t>edinjenju</a:t>
            </a:r>
            <a:r>
              <a:rPr lang="en-US" sz="3200" smtClean="0">
                <a:latin typeface="Verdana"/>
                <a:cs typeface="Verdana"/>
              </a:rPr>
              <a:t> </a:t>
            </a:r>
            <a:r>
              <a:rPr lang="sr-Latn-RS" sz="3200">
                <a:latin typeface="Verdana"/>
                <a:cs typeface="Verdana"/>
              </a:rPr>
              <a:t>č</a:t>
            </a:r>
            <a:r>
              <a:rPr lang="en-US" sz="3200" err="1" smtClean="0">
                <a:latin typeface="Verdana"/>
                <a:cs typeface="Verdana"/>
              </a:rPr>
              <a:t>oveka</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a:latin typeface="Verdana"/>
                <a:cs typeface="Verdana"/>
              </a:rPr>
              <a:t>č</a:t>
            </a:r>
            <a:r>
              <a:rPr lang="en-US" sz="3200" err="1" smtClean="0">
                <a:latin typeface="Verdana"/>
                <a:cs typeface="Verdana"/>
              </a:rPr>
              <a:t>oveka</a:t>
            </a:r>
            <a:r>
              <a:rPr lang="en-US" sz="3200" smtClean="0">
                <a:latin typeface="Verdana"/>
                <a:cs typeface="Verdana"/>
              </a:rPr>
              <a:t> </a:t>
            </a:r>
            <a:r>
              <a:rPr lang="en-US" sz="3200" err="1">
                <a:latin typeface="Verdana"/>
                <a:cs typeface="Verdana"/>
              </a:rPr>
              <a:t>koji</a:t>
            </a:r>
            <a:r>
              <a:rPr lang="en-US" sz="3200">
                <a:latin typeface="Verdana"/>
                <a:cs typeface="Verdana"/>
              </a:rPr>
              <a:t> je </a:t>
            </a:r>
            <a:r>
              <a:rPr lang="en-US" sz="3200" smtClean="0">
                <a:latin typeface="Verdana"/>
                <a:cs typeface="Verdana"/>
              </a:rPr>
              <a:t>mu</a:t>
            </a:r>
            <a:r>
              <a:rPr lang="sr-Latn-RS" sz="3200" smtClean="0">
                <a:latin typeface="Verdana"/>
                <a:cs typeface="Verdana"/>
              </a:rPr>
              <a:t>š</a:t>
            </a:r>
            <a:r>
              <a:rPr lang="en-US" sz="3200" err="1" smtClean="0">
                <a:latin typeface="Verdana"/>
                <a:cs typeface="Verdana"/>
              </a:rPr>
              <a:t>ko</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ensko</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tada</a:t>
            </a:r>
            <a:r>
              <a:rPr lang="en-US" sz="3200">
                <a:latin typeface="Verdana"/>
                <a:cs typeface="Verdana"/>
              </a:rPr>
              <a:t> se </a:t>
            </a:r>
            <a:r>
              <a:rPr lang="en-US" sz="3200" err="1">
                <a:latin typeface="Verdana"/>
                <a:cs typeface="Verdana"/>
              </a:rPr>
              <a:t>pitati</a:t>
            </a:r>
            <a:r>
              <a:rPr lang="en-US" sz="3200">
                <a:latin typeface="Verdana"/>
                <a:cs typeface="Verdana"/>
              </a:rPr>
              <a:t> u </a:t>
            </a:r>
            <a:r>
              <a:rPr lang="en-US" sz="3200" err="1" smtClean="0">
                <a:latin typeface="Verdana"/>
                <a:cs typeface="Verdana"/>
              </a:rPr>
              <a:t>svetlosti</a:t>
            </a:r>
            <a:r>
              <a:rPr lang="en-US" sz="3200" smtClean="0">
                <a:latin typeface="Verdana"/>
                <a:cs typeface="Verdana"/>
              </a:rPr>
              <a:t> </a:t>
            </a:r>
            <a:r>
              <a:rPr lang="en-US" sz="3200" err="1">
                <a:latin typeface="Verdana"/>
                <a:cs typeface="Verdana"/>
              </a:rPr>
              <a:t>ovoga</a:t>
            </a:r>
            <a:r>
              <a:rPr lang="en-US" sz="3200">
                <a:latin typeface="Verdana"/>
                <a:cs typeface="Verdana"/>
              </a:rPr>
              <a:t>: u </a:t>
            </a:r>
            <a:r>
              <a:rPr lang="sr-Latn-RS" sz="3200" err="1">
                <a:latin typeface="Verdana"/>
                <a:cs typeface="Verdana"/>
              </a:rPr>
              <a:t>č</a:t>
            </a:r>
            <a:r>
              <a:rPr lang="en-US" sz="3200" smtClean="0">
                <a:latin typeface="Verdana"/>
                <a:cs typeface="Verdana"/>
              </a:rPr>
              <a:t>emu </a:t>
            </a:r>
            <a:r>
              <a:rPr lang="en-US" sz="3200">
                <a:latin typeface="Verdana"/>
                <a:cs typeface="Verdana"/>
              </a:rPr>
              <a:t>se </a:t>
            </a:r>
            <a:r>
              <a:rPr lang="en-US" sz="3200" err="1">
                <a:latin typeface="Verdana"/>
                <a:cs typeface="Verdana"/>
              </a:rPr>
              <a:t>sastoji</a:t>
            </a:r>
            <a:r>
              <a:rPr lang="en-US" sz="3200">
                <a:latin typeface="Verdana"/>
                <a:cs typeface="Verdana"/>
              </a:rPr>
              <a:t> original </a:t>
            </a:r>
            <a:r>
              <a:rPr lang="en-US" sz="3200" err="1">
                <a:latin typeface="Verdana"/>
                <a:cs typeface="Verdana"/>
              </a:rPr>
              <a:t>i</a:t>
            </a:r>
            <a:r>
              <a:rPr lang="en-US" sz="3200">
                <a:latin typeface="Verdana"/>
                <a:cs typeface="Verdana"/>
              </a:rPr>
              <a:t> </a:t>
            </a:r>
            <a:r>
              <a:rPr lang="en-US" sz="3200" err="1">
                <a:latin typeface="Verdana"/>
                <a:cs typeface="Verdana"/>
              </a:rPr>
              <a:t>prototip</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anskog</a:t>
            </a:r>
            <a:r>
              <a:rPr lang="en-US" sz="3200" smtClean="0">
                <a:latin typeface="Verdana"/>
                <a:cs typeface="Verdana"/>
              </a:rPr>
              <a:t> </a:t>
            </a:r>
            <a:r>
              <a:rPr lang="en-US" sz="3200" err="1" smtClean="0">
                <a:latin typeface="Verdana"/>
                <a:cs typeface="Verdana"/>
              </a:rPr>
              <a:t>stvarala</a:t>
            </a:r>
            <a:r>
              <a:rPr lang="sr-Latn-RS" sz="3200" smtClean="0">
                <a:latin typeface="Verdana"/>
                <a:cs typeface="Verdana"/>
              </a:rPr>
              <a:t>č</a:t>
            </a:r>
            <a:r>
              <a:rPr lang="en-US" sz="3200" err="1" smtClean="0">
                <a:latin typeface="Verdana"/>
                <a:cs typeface="Verdana"/>
              </a:rPr>
              <a:t>kog</a:t>
            </a:r>
            <a:r>
              <a:rPr lang="en-US" sz="3200" smtClean="0">
                <a:latin typeface="Verdana"/>
                <a:cs typeface="Verdana"/>
              </a:rPr>
              <a:t> </a:t>
            </a:r>
            <a:r>
              <a:rPr lang="en-US" sz="3200" err="1">
                <a:latin typeface="Verdana"/>
                <a:cs typeface="Verdana"/>
              </a:rPr>
              <a:t>postojanja</a:t>
            </a:r>
            <a:r>
              <a:rPr lang="en-US" sz="3200">
                <a:latin typeface="Verdana"/>
                <a:cs typeface="Verdana"/>
              </a:rPr>
              <a:t>?” </a:t>
            </a:r>
          </a:p>
        </p:txBody>
      </p:sp>
    </p:spTree>
    <p:extLst>
      <p:ext uri="{BB962C8B-B14F-4D97-AF65-F5344CB8AC3E}">
        <p14:creationId xmlns:p14="http://schemas.microsoft.com/office/powerpoint/2010/main" val="2139261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5" y="994836"/>
            <a:ext cx="8539335" cy="4031873"/>
          </a:xfrm>
          <a:prstGeom prst="rect">
            <a:avLst/>
          </a:prstGeom>
          <a:noFill/>
        </p:spPr>
        <p:txBody>
          <a:bodyPr wrap="square" rtlCol="0">
            <a:spAutoFit/>
          </a:bodyPr>
          <a:lstStyle/>
          <a:p>
            <a:r>
              <a:rPr lang="en-US" sz="3200" err="1">
                <a:latin typeface="Verdana"/>
                <a:cs typeface="Verdana"/>
              </a:rPr>
              <a:t>Komentator</a:t>
            </a:r>
            <a:r>
              <a:rPr lang="en-US" sz="3200">
                <a:latin typeface="Verdana"/>
                <a:cs typeface="Verdana"/>
              </a:rPr>
              <a:t> John H. </a:t>
            </a:r>
            <a:r>
              <a:rPr lang="en-US" sz="3200" err="1">
                <a:latin typeface="Verdana"/>
                <a:cs typeface="Verdana"/>
              </a:rPr>
              <a:t>Sailhamer</a:t>
            </a:r>
            <a:r>
              <a:rPr lang="en-US" sz="3200">
                <a:latin typeface="Verdana"/>
                <a:cs typeface="Verdana"/>
              </a:rPr>
              <a:t> </a:t>
            </a:r>
            <a:r>
              <a:rPr lang="en-US" sz="3200" err="1" smtClean="0">
                <a:latin typeface="Verdana"/>
                <a:cs typeface="Verdana"/>
              </a:rPr>
              <a:t>vidi</a:t>
            </a:r>
            <a:r>
              <a:rPr lang="en-US" sz="3200" smtClean="0">
                <a:latin typeface="Verdana"/>
                <a:cs typeface="Verdana"/>
              </a:rPr>
              <a:t> 1</a:t>
            </a:r>
            <a:r>
              <a:rPr lang="sr-Latn-RS" sz="3200" smtClean="0">
                <a:latin typeface="Verdana"/>
                <a:cs typeface="Verdana"/>
              </a:rPr>
              <a:t>.</a:t>
            </a:r>
            <a:r>
              <a:rPr lang="en-US" sz="3200" err="1" smtClean="0">
                <a:latin typeface="Verdana"/>
                <a:cs typeface="Verdana"/>
              </a:rPr>
              <a:t>Mojs</a:t>
            </a:r>
            <a:r>
              <a:rPr lang="sr-Latn-RS" sz="3200" smtClean="0">
                <a:latin typeface="Verdana"/>
                <a:cs typeface="Verdana"/>
              </a:rPr>
              <a:t>ijeva</a:t>
            </a:r>
            <a:r>
              <a:rPr lang="en-US" sz="3200" smtClean="0">
                <a:latin typeface="Verdana"/>
                <a:cs typeface="Verdana"/>
              </a:rPr>
              <a:t> 1:27 </a:t>
            </a:r>
            <a:r>
              <a:rPr lang="en-US" sz="3200" err="1">
                <a:latin typeface="Verdana"/>
                <a:cs typeface="Verdana"/>
              </a:rPr>
              <a:t>kao</a:t>
            </a:r>
            <a:r>
              <a:rPr lang="en-US" sz="3200">
                <a:latin typeface="Verdana"/>
                <a:cs typeface="Verdana"/>
              </a:rPr>
              <a:t> </a:t>
            </a:r>
            <a:r>
              <a:rPr lang="en-US" sz="3200" err="1" smtClean="0">
                <a:latin typeface="Verdana"/>
                <a:cs typeface="Verdana"/>
              </a:rPr>
              <a:t>klju</a:t>
            </a:r>
            <a:r>
              <a:rPr lang="sr-Latn-RS" sz="3200" smtClean="0">
                <a:latin typeface="Verdana"/>
                <a:cs typeface="Verdana"/>
              </a:rPr>
              <a:t>č</a:t>
            </a:r>
            <a:r>
              <a:rPr lang="en-US" sz="3200" err="1" smtClean="0">
                <a:latin typeface="Verdana"/>
                <a:cs typeface="Verdana"/>
              </a:rPr>
              <a:t>ni</a:t>
            </a:r>
            <a:r>
              <a:rPr lang="en-US" sz="3200" smtClean="0">
                <a:latin typeface="Verdana"/>
                <a:cs typeface="Verdana"/>
              </a:rPr>
              <a:t> </a:t>
            </a:r>
            <a:r>
              <a:rPr lang="en-US" sz="3200" err="1">
                <a:latin typeface="Verdana"/>
                <a:cs typeface="Verdana"/>
              </a:rPr>
              <a:t>kontekstualni</a:t>
            </a:r>
            <a:r>
              <a:rPr lang="en-US" sz="3200">
                <a:latin typeface="Verdana"/>
                <a:cs typeface="Verdana"/>
              </a:rPr>
              <a:t> </a:t>
            </a:r>
            <a:r>
              <a:rPr lang="en-US" sz="3200" err="1">
                <a:latin typeface="Verdana"/>
                <a:cs typeface="Verdana"/>
              </a:rPr>
              <a:t>pokazatelj</a:t>
            </a:r>
            <a:r>
              <a:rPr lang="en-US" sz="3200">
                <a:latin typeface="Verdana"/>
                <a:cs typeface="Verdana"/>
              </a:rPr>
              <a:t> da je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opisana</a:t>
            </a:r>
            <a:r>
              <a:rPr lang="en-US" sz="3200">
                <a:latin typeface="Verdana"/>
                <a:cs typeface="Verdana"/>
              </a:rPr>
              <a:t> u </a:t>
            </a:r>
            <a:r>
              <a:rPr lang="sr-Latn-RS" sz="3200" smtClean="0">
                <a:latin typeface="Verdana"/>
                <a:cs typeface="Verdana"/>
              </a:rPr>
              <a:t>stih</a:t>
            </a:r>
            <a:r>
              <a:rPr lang="en-US" sz="3200" smtClean="0">
                <a:latin typeface="Verdana"/>
                <a:cs typeface="Verdana"/>
              </a:rPr>
              <a:t>u </a:t>
            </a:r>
            <a:r>
              <a:rPr lang="en-US" sz="3200">
                <a:latin typeface="Verdana"/>
                <a:cs typeface="Verdana"/>
              </a:rPr>
              <a:t>26, </a:t>
            </a:r>
            <a:r>
              <a:rPr lang="en-US" sz="3200" err="1">
                <a:latin typeface="Verdana"/>
                <a:cs typeface="Verdana"/>
              </a:rPr>
              <a:t>koji</a:t>
            </a:r>
            <a:r>
              <a:rPr lang="en-US" sz="3200">
                <a:latin typeface="Verdana"/>
                <a:cs typeface="Verdana"/>
              </a:rPr>
              <a:t> </a:t>
            </a:r>
            <a:r>
              <a:rPr lang="en-US" sz="3200" err="1" smtClean="0">
                <a:latin typeface="Verdana"/>
                <a:cs typeface="Verdana"/>
              </a:rPr>
              <a:t>nagove</a:t>
            </a:r>
            <a:r>
              <a:rPr lang="sr-Latn-RS" sz="3200" smtClean="0">
                <a:latin typeface="Verdana"/>
                <a:cs typeface="Verdana"/>
              </a:rPr>
              <a:t>š</a:t>
            </a:r>
            <a:r>
              <a:rPr lang="en-US" sz="3200" err="1" smtClean="0">
                <a:latin typeface="Verdana"/>
                <a:cs typeface="Verdana"/>
              </a:rPr>
              <a:t>tava</a:t>
            </a:r>
            <a:r>
              <a:rPr lang="en-US" sz="3200" smtClean="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inu</a:t>
            </a:r>
            <a:r>
              <a:rPr lang="en-US" sz="3200" smtClean="0">
                <a:latin typeface="Verdana"/>
                <a:cs typeface="Verdana"/>
              </a:rPr>
              <a:t> </a:t>
            </a:r>
            <a:r>
              <a:rPr lang="sr-Latn-RS" sz="3200">
                <a:latin typeface="Verdana"/>
                <a:cs typeface="Verdana"/>
              </a:rPr>
              <a:t>č</a:t>
            </a:r>
            <a:r>
              <a:rPr lang="en-US" sz="3200" err="1" smtClean="0">
                <a:latin typeface="Verdana"/>
                <a:cs typeface="Verdana"/>
              </a:rPr>
              <a:t>oveka</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ene</a:t>
            </a:r>
            <a:r>
              <a:rPr lang="en-US" sz="3200" smtClean="0">
                <a:latin typeface="Verdana"/>
                <a:cs typeface="Verdana"/>
              </a:rPr>
              <a:t> </a:t>
            </a:r>
            <a:r>
              <a:rPr lang="en-US" sz="3200" err="1" smtClean="0">
                <a:latin typeface="Verdana"/>
                <a:cs typeface="Verdana"/>
              </a:rPr>
              <a:t>stvoren</a:t>
            </a:r>
            <a:r>
              <a:rPr lang="sr-Latn-RS" sz="3200" smtClean="0">
                <a:latin typeface="Verdana"/>
                <a:cs typeface="Verdana"/>
              </a:rPr>
              <a:t>e</a:t>
            </a:r>
            <a:r>
              <a:rPr lang="en-US" sz="3200" smtClean="0">
                <a:latin typeface="Verdana"/>
                <a:cs typeface="Verdana"/>
              </a:rPr>
              <a:t> </a:t>
            </a:r>
            <a:r>
              <a:rPr lang="sr-Latn-RS" sz="3200" smtClean="0">
                <a:latin typeface="Verdana"/>
                <a:cs typeface="Verdana"/>
              </a:rPr>
              <a:t>prema</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jem</a:t>
            </a:r>
            <a:r>
              <a:rPr lang="en-US" sz="3200" smtClean="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 (Genesis</a:t>
            </a:r>
            <a:r>
              <a:rPr lang="sr-Latn-RS" sz="3200" smtClean="0">
                <a:latin typeface="Verdana"/>
                <a:cs typeface="Verdana"/>
              </a:rPr>
              <a:t>,</a:t>
            </a:r>
            <a:r>
              <a:rPr lang="en-US" sz="3200" smtClean="0">
                <a:latin typeface="Verdana"/>
                <a:cs typeface="Verdana"/>
              </a:rPr>
              <a:t> </a:t>
            </a:r>
            <a:r>
              <a:rPr lang="en-US" sz="3200">
                <a:latin typeface="Verdana"/>
                <a:cs typeface="Verdana"/>
              </a:rPr>
              <a:t>38). </a:t>
            </a:r>
          </a:p>
          <a:p>
            <a:endParaRPr lang="en-US" sz="3200">
              <a:latin typeface="Verdana"/>
              <a:cs typeface="Verdana"/>
            </a:endParaRPr>
          </a:p>
        </p:txBody>
      </p:sp>
    </p:spTree>
    <p:extLst>
      <p:ext uri="{BB962C8B-B14F-4D97-AF65-F5344CB8AC3E}">
        <p14:creationId xmlns:p14="http://schemas.microsoft.com/office/powerpoint/2010/main" val="1605409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3727" y="1661586"/>
            <a:ext cx="8539335" cy="2062103"/>
          </a:xfrm>
          <a:prstGeom prst="rect">
            <a:avLst/>
          </a:prstGeom>
          <a:noFill/>
        </p:spPr>
        <p:txBody>
          <a:bodyPr wrap="square" rtlCol="0">
            <a:spAutoFit/>
          </a:bodyPr>
          <a:lstStyle/>
          <a:p>
            <a:r>
              <a:rPr lang="en-US" sz="3200">
                <a:latin typeface="Verdana"/>
                <a:cs typeface="Verdana"/>
              </a:rPr>
              <a:t>Derek </a:t>
            </a:r>
            <a:r>
              <a:rPr lang="en-US" sz="3200" err="1">
                <a:latin typeface="Verdana"/>
                <a:cs typeface="Verdana"/>
              </a:rPr>
              <a:t>Kidner</a:t>
            </a:r>
            <a:r>
              <a:rPr lang="en-US" sz="3200">
                <a:latin typeface="Verdana"/>
                <a:cs typeface="Verdana"/>
              </a:rPr>
              <a:t> </a:t>
            </a:r>
            <a:r>
              <a:rPr lang="en-US" sz="3200" err="1">
                <a:latin typeface="Verdana"/>
                <a:cs typeface="Verdana"/>
              </a:rPr>
              <a:t>tvrdi</a:t>
            </a:r>
            <a:r>
              <a:rPr lang="en-US" sz="3200">
                <a:latin typeface="Verdana"/>
                <a:cs typeface="Verdana"/>
              </a:rPr>
              <a:t> da </a:t>
            </a:r>
            <a:r>
              <a:rPr lang="en-US" sz="3200" smtClean="0">
                <a:latin typeface="Verdana"/>
                <a:cs typeface="Verdana"/>
              </a:rPr>
              <a:t>1</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ijeva</a:t>
            </a:r>
            <a:r>
              <a:rPr lang="en-US" sz="3200" smtClean="0">
                <a:latin typeface="Verdana"/>
                <a:cs typeface="Verdana"/>
              </a:rPr>
              <a:t> </a:t>
            </a:r>
            <a:r>
              <a:rPr lang="en-US" sz="3200">
                <a:latin typeface="Verdana"/>
                <a:cs typeface="Verdana"/>
              </a:rPr>
              <a:t>1:26 </a:t>
            </a:r>
            <a:r>
              <a:rPr lang="en-US" sz="3200" err="1">
                <a:latin typeface="Verdana"/>
                <a:cs typeface="Verdana"/>
              </a:rPr>
              <a:t>daje</a:t>
            </a:r>
            <a:r>
              <a:rPr lang="en-US" sz="3200">
                <a:latin typeface="Verdana"/>
                <a:cs typeface="Verdana"/>
              </a:rPr>
              <a:t> </a:t>
            </a:r>
            <a:r>
              <a:rPr lang="en-US" sz="3200" err="1">
                <a:latin typeface="Verdana"/>
                <a:cs typeface="Verdana"/>
              </a:rPr>
              <a:t>samo</a:t>
            </a:r>
            <a:r>
              <a:rPr lang="en-US" sz="3200">
                <a:latin typeface="Verdana"/>
                <a:cs typeface="Verdana"/>
              </a:rPr>
              <a:t> </a:t>
            </a:r>
            <a:r>
              <a:rPr lang="en-US" sz="3200" err="1">
                <a:latin typeface="Verdana"/>
                <a:cs typeface="Verdana"/>
              </a:rPr>
              <a:t>jedan</a:t>
            </a:r>
            <a:r>
              <a:rPr lang="en-US" sz="3200">
                <a:latin typeface="Verdana"/>
                <a:cs typeface="Verdana"/>
              </a:rPr>
              <a:t> mali </a:t>
            </a:r>
            <a:r>
              <a:rPr lang="en-US" sz="3200" err="1">
                <a:latin typeface="Verdana"/>
                <a:cs typeface="Verdana"/>
              </a:rPr>
              <a:t>uvod</a:t>
            </a:r>
            <a:r>
              <a:rPr lang="en-US" sz="3200">
                <a:latin typeface="Verdana"/>
                <a:cs typeface="Verdana"/>
              </a:rPr>
              <a:t> u </a:t>
            </a:r>
            <a:r>
              <a:rPr lang="en-US" sz="3200" err="1">
                <a:latin typeface="Verdana"/>
                <a:cs typeface="Verdana"/>
              </a:rPr>
              <a:t>puninu</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ine</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koji</a:t>
            </a:r>
            <a:r>
              <a:rPr lang="en-US" sz="3200">
                <a:latin typeface="Verdana"/>
                <a:cs typeface="Verdana"/>
              </a:rPr>
              <a:t> je </a:t>
            </a:r>
            <a:r>
              <a:rPr lang="en-US" sz="3200" err="1">
                <a:latin typeface="Verdana"/>
                <a:cs typeface="Verdana"/>
              </a:rPr>
              <a:t>otkriven</a:t>
            </a:r>
            <a:r>
              <a:rPr lang="en-US" sz="3200">
                <a:latin typeface="Verdana"/>
                <a:cs typeface="Verdana"/>
              </a:rPr>
              <a:t> u </a:t>
            </a:r>
            <a:r>
              <a:rPr lang="en-US" sz="3200" err="1">
                <a:latin typeface="Verdana"/>
                <a:cs typeface="Verdana"/>
              </a:rPr>
              <a:t>Novom</a:t>
            </a:r>
            <a:r>
              <a:rPr lang="en-US" sz="3200">
                <a:latin typeface="Verdana"/>
                <a:cs typeface="Verdana"/>
              </a:rPr>
              <a:t> </a:t>
            </a:r>
            <a:r>
              <a:rPr lang="en-US" sz="3200" err="1" smtClean="0">
                <a:latin typeface="Verdana"/>
                <a:cs typeface="Verdana"/>
              </a:rPr>
              <a:t>Zavetu</a:t>
            </a:r>
            <a:r>
              <a:rPr lang="en-US" sz="3200" smtClean="0">
                <a:latin typeface="Verdana"/>
                <a:cs typeface="Verdana"/>
              </a:rPr>
              <a:t> (</a:t>
            </a:r>
            <a:r>
              <a:rPr lang="en-US" sz="3200" i="1" smtClean="0">
                <a:latin typeface="Verdana"/>
                <a:cs typeface="Verdana"/>
              </a:rPr>
              <a:t>Genesis</a:t>
            </a:r>
            <a:r>
              <a:rPr lang="en-US" sz="3200" smtClean="0">
                <a:latin typeface="Verdana"/>
                <a:cs typeface="Verdana"/>
              </a:rPr>
              <a:t>, 52</a:t>
            </a:r>
            <a:r>
              <a:rPr lang="en-US" sz="3200">
                <a:latin typeface="Verdana"/>
                <a:cs typeface="Verdana"/>
              </a:rPr>
              <a:t>). </a:t>
            </a:r>
            <a:endParaRPr lang="en-US" sz="3200">
              <a:solidFill>
                <a:srgbClr val="FFFFFF"/>
              </a:solidFill>
              <a:latin typeface="Verdana"/>
              <a:cs typeface="Verdana"/>
            </a:endParaRPr>
          </a:p>
        </p:txBody>
      </p:sp>
    </p:spTree>
    <p:extLst>
      <p:ext uri="{BB962C8B-B14F-4D97-AF65-F5344CB8AC3E}">
        <p14:creationId xmlns:p14="http://schemas.microsoft.com/office/powerpoint/2010/main" val="2606075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3" y="1292914"/>
            <a:ext cx="8539335" cy="4031873"/>
          </a:xfrm>
          <a:prstGeom prst="rect">
            <a:avLst/>
          </a:prstGeom>
          <a:noFill/>
        </p:spPr>
        <p:txBody>
          <a:bodyPr wrap="square" rtlCol="0">
            <a:spAutoFit/>
          </a:bodyPr>
          <a:lstStyle/>
          <a:p>
            <a:r>
              <a:rPr lang="en-US" sz="3200" err="1">
                <a:latin typeface="Verdana"/>
                <a:cs typeface="Verdana"/>
              </a:rPr>
              <a:t>Komentator</a:t>
            </a:r>
            <a:r>
              <a:rPr lang="en-US" sz="3200">
                <a:latin typeface="Verdana"/>
                <a:cs typeface="Verdana"/>
              </a:rPr>
              <a:t> </a:t>
            </a:r>
            <a:r>
              <a:rPr lang="en-US" sz="3200">
                <a:solidFill>
                  <a:srgbClr val="FFFF00"/>
                </a:solidFill>
                <a:latin typeface="Verdana"/>
                <a:cs typeface="Verdana"/>
              </a:rPr>
              <a:t>Kenneth A. Matthew </a:t>
            </a:r>
            <a:r>
              <a:rPr lang="en-US" sz="3200" err="1" smtClean="0">
                <a:latin typeface="Verdana"/>
                <a:cs typeface="Verdana"/>
              </a:rPr>
              <a:t>ka</a:t>
            </a:r>
            <a:r>
              <a:rPr lang="sr-Latn-RS" sz="3200" smtClean="0">
                <a:latin typeface="Verdana"/>
                <a:cs typeface="Verdana"/>
              </a:rPr>
              <a:t>ž</a:t>
            </a:r>
            <a:r>
              <a:rPr lang="en-US" sz="3200" smtClean="0">
                <a:latin typeface="Verdana"/>
                <a:cs typeface="Verdana"/>
              </a:rPr>
              <a:t>e</a:t>
            </a:r>
            <a:r>
              <a:rPr lang="en-US" sz="3200">
                <a:latin typeface="Verdana"/>
                <a:cs typeface="Verdana"/>
              </a:rPr>
              <a:t>: </a:t>
            </a:r>
            <a:r>
              <a:rPr lang="sr-Latn-RS" sz="3200" smtClean="0">
                <a:latin typeface="Verdana"/>
                <a:cs typeface="Verdana"/>
              </a:rPr>
              <a:t>„</a:t>
            </a:r>
            <a:r>
              <a:rPr lang="en-US" sz="3200" smtClean="0">
                <a:latin typeface="Verdana"/>
                <a:cs typeface="Verdana"/>
              </a:rPr>
              <a:t>I </a:t>
            </a:r>
            <a:r>
              <a:rPr lang="en-US" sz="3200" err="1">
                <a:latin typeface="Verdana"/>
                <a:cs typeface="Verdana"/>
              </a:rPr>
              <a:t>ako</a:t>
            </a:r>
            <a:r>
              <a:rPr lang="en-US" sz="3200">
                <a:latin typeface="Verdana"/>
                <a:cs typeface="Verdana"/>
              </a:rPr>
              <a:t> </a:t>
            </a:r>
            <a:r>
              <a:rPr lang="sr-Latn-RS" sz="3200" smtClean="0">
                <a:latin typeface="Verdana"/>
                <a:cs typeface="Verdana"/>
              </a:rPr>
              <a:t>Hrišć</a:t>
            </a:r>
            <a:r>
              <a:rPr lang="en-US" sz="3200" err="1" smtClean="0">
                <a:latin typeface="Verdana"/>
                <a:cs typeface="Verdana"/>
              </a:rPr>
              <a:t>ansko</a:t>
            </a:r>
            <a:r>
              <a:rPr lang="en-US" sz="3200" smtClean="0">
                <a:latin typeface="Verdana"/>
                <a:cs typeface="Verdana"/>
              </a:rPr>
              <a:t> </a:t>
            </a:r>
            <a:r>
              <a:rPr lang="en-US" sz="3200" err="1">
                <a:latin typeface="Verdana"/>
                <a:cs typeface="Verdana"/>
              </a:rPr>
              <a:t>Trojstvo</a:t>
            </a:r>
            <a:r>
              <a:rPr lang="en-US" sz="3200">
                <a:latin typeface="Verdana"/>
                <a:cs typeface="Verdana"/>
              </a:rPr>
              <a:t> ne </a:t>
            </a:r>
            <a:r>
              <a:rPr lang="en-US" sz="3200" smtClean="0">
                <a:latin typeface="Verdana"/>
                <a:cs typeface="Verdana"/>
              </a:rPr>
              <a:t>mo</a:t>
            </a:r>
            <a:r>
              <a:rPr lang="sr-Latn-RS" sz="3200" smtClean="0">
                <a:latin typeface="Verdana"/>
                <a:cs typeface="Verdana"/>
              </a:rPr>
              <a:t>ž</a:t>
            </a:r>
            <a:r>
              <a:rPr lang="en-US" sz="3200" smtClean="0">
                <a:latin typeface="Verdana"/>
                <a:cs typeface="Verdana"/>
              </a:rPr>
              <a:t>e </a:t>
            </a:r>
            <a:r>
              <a:rPr lang="en-US" sz="3200">
                <a:latin typeface="Verdana"/>
                <a:cs typeface="Verdana"/>
              </a:rPr>
              <a:t>da se </a:t>
            </a:r>
            <a:r>
              <a:rPr lang="en-US" sz="3200" err="1">
                <a:latin typeface="Verdana"/>
                <a:cs typeface="Verdana"/>
              </a:rPr>
              <a:t>ustanovi</a:t>
            </a:r>
            <a:r>
              <a:rPr lang="en-US" sz="3200">
                <a:latin typeface="Verdana"/>
                <a:cs typeface="Verdana"/>
              </a:rPr>
              <a:t> </a:t>
            </a:r>
            <a:r>
              <a:rPr lang="en-US" sz="3200" err="1">
                <a:latin typeface="Verdana"/>
                <a:cs typeface="Verdana"/>
              </a:rPr>
              <a:t>samo</a:t>
            </a:r>
            <a:r>
              <a:rPr lang="en-US" sz="3200">
                <a:latin typeface="Verdana"/>
                <a:cs typeface="Verdana"/>
              </a:rPr>
              <a:t> </a:t>
            </a:r>
            <a:r>
              <a:rPr lang="en-US" sz="3200" err="1">
                <a:latin typeface="Verdana"/>
                <a:cs typeface="Verdana"/>
              </a:rPr>
              <a:t>iz</a:t>
            </a:r>
            <a:r>
              <a:rPr lang="en-US" sz="3200">
                <a:latin typeface="Verdana"/>
                <a:cs typeface="Verdana"/>
              </a:rPr>
              <a:t> </a:t>
            </a:r>
            <a:r>
              <a:rPr lang="en-US" sz="3200" err="1">
                <a:latin typeface="Verdana"/>
                <a:cs typeface="Verdana"/>
              </a:rPr>
              <a:t>upotrebe</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ine</a:t>
            </a:r>
            <a:r>
              <a:rPr lang="en-US" sz="3200" smtClean="0">
                <a:latin typeface="Verdana"/>
                <a:cs typeface="Verdana"/>
              </a:rPr>
              <a:t> </a:t>
            </a:r>
            <a:r>
              <a:rPr lang="en-US" sz="3200">
                <a:latin typeface="Verdana"/>
                <a:cs typeface="Verdana"/>
              </a:rPr>
              <a:t>[u </a:t>
            </a:r>
            <a:r>
              <a:rPr lang="en-US" sz="3200" smtClean="0">
                <a:latin typeface="Verdana"/>
                <a:cs typeface="Verdana"/>
              </a:rPr>
              <a:t>1</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ijeva</a:t>
            </a:r>
            <a:r>
              <a:rPr lang="en-US" sz="3200" smtClean="0">
                <a:latin typeface="Verdana"/>
                <a:cs typeface="Verdana"/>
              </a:rPr>
              <a:t> </a:t>
            </a:r>
            <a:r>
              <a:rPr lang="en-US" sz="3200">
                <a:latin typeface="Verdana"/>
                <a:cs typeface="Verdana"/>
              </a:rPr>
              <a:t>1:26],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err="1">
                <a:latin typeface="Verdana"/>
                <a:cs typeface="Verdana"/>
              </a:rPr>
              <a:t>unutar</a:t>
            </a:r>
            <a:r>
              <a:rPr lang="en-US" sz="3200">
                <a:latin typeface="Verdana"/>
                <a:cs typeface="Verdana"/>
              </a:rPr>
              <a:t> </a:t>
            </a:r>
            <a:r>
              <a:rPr lang="en-US" sz="3200" err="1">
                <a:latin typeface="Verdana"/>
                <a:cs typeface="Verdana"/>
              </a:rPr>
              <a:t>jedinstva</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mo</a:t>
            </a:r>
            <a:r>
              <a:rPr lang="sr-Latn-RS" sz="3200" smtClean="0">
                <a:latin typeface="Verdana"/>
                <a:cs typeface="Verdana"/>
              </a:rPr>
              <a:t>ž</a:t>
            </a:r>
            <a:r>
              <a:rPr lang="en-US" sz="3200" smtClean="0">
                <a:latin typeface="Verdana"/>
                <a:cs typeface="Verdana"/>
              </a:rPr>
              <a:t>e </a:t>
            </a:r>
            <a:r>
              <a:rPr lang="en-US" sz="3200">
                <a:latin typeface="Verdana"/>
                <a:cs typeface="Verdana"/>
              </a:rPr>
              <a:t>da se </a:t>
            </a:r>
            <a:r>
              <a:rPr lang="en-US" sz="3200" err="1" smtClean="0">
                <a:latin typeface="Verdana"/>
                <a:cs typeface="Verdana"/>
              </a:rPr>
              <a:t>zaklju</a:t>
            </a:r>
            <a:r>
              <a:rPr lang="sr-Latn-RS" sz="3200">
                <a:latin typeface="Verdana"/>
                <a:cs typeface="Verdana"/>
              </a:rPr>
              <a:t>č</a:t>
            </a:r>
            <a:r>
              <a:rPr lang="en-US" sz="3200" err="1" smtClean="0">
                <a:latin typeface="Verdana"/>
                <a:cs typeface="Verdana"/>
              </a:rPr>
              <a:t>i</a:t>
            </a:r>
            <a:r>
              <a:rPr lang="en-US" sz="3200" smtClean="0">
                <a:latin typeface="Verdana"/>
                <a:cs typeface="Verdana"/>
              </a:rPr>
              <a:t> </a:t>
            </a:r>
            <a:r>
              <a:rPr lang="en-US" sz="3200" err="1">
                <a:latin typeface="Verdana"/>
                <a:cs typeface="Verdana"/>
              </a:rPr>
              <a:t>iz</a:t>
            </a:r>
            <a:r>
              <a:rPr lang="en-US" sz="3200">
                <a:latin typeface="Verdana"/>
                <a:cs typeface="Verdana"/>
              </a:rPr>
              <a:t> </a:t>
            </a:r>
            <a:r>
              <a:rPr lang="en-US" sz="3200" err="1" smtClean="0">
                <a:latin typeface="Verdana"/>
                <a:cs typeface="Verdana"/>
              </a:rPr>
              <a:t>ovog</a:t>
            </a:r>
            <a:r>
              <a:rPr lang="en-US" sz="3200" smtClean="0">
                <a:latin typeface="Verdana"/>
                <a:cs typeface="Verdana"/>
              </a:rPr>
              <a:t> </a:t>
            </a:r>
            <a:r>
              <a:rPr lang="en-US" sz="3200" err="1" smtClean="0">
                <a:latin typeface="Verdana"/>
                <a:cs typeface="Verdana"/>
              </a:rPr>
              <a:t>teksta</a:t>
            </a:r>
            <a:r>
              <a:rPr lang="sr-Latn-RS" sz="3200" smtClean="0">
                <a:latin typeface="Verdana"/>
                <a:cs typeface="Verdana"/>
              </a:rPr>
              <a:t>“ </a:t>
            </a:r>
            <a:r>
              <a:rPr lang="en-US" sz="3200" smtClean="0">
                <a:latin typeface="Verdana"/>
                <a:cs typeface="Verdana"/>
              </a:rPr>
              <a:t>(</a:t>
            </a:r>
            <a:r>
              <a:rPr lang="en-US" sz="3200" i="1" smtClean="0">
                <a:latin typeface="Verdana"/>
                <a:cs typeface="Verdana"/>
              </a:rPr>
              <a:t>Genesis </a:t>
            </a:r>
            <a:r>
              <a:rPr lang="en-US" sz="3200" i="1">
                <a:latin typeface="Verdana"/>
                <a:cs typeface="Verdana"/>
              </a:rPr>
              <a:t>1-11:26</a:t>
            </a:r>
            <a:r>
              <a:rPr lang="en-US" sz="3200">
                <a:latin typeface="Verdana"/>
                <a:cs typeface="Verdana"/>
              </a:rPr>
              <a:t>, </a:t>
            </a:r>
            <a:endParaRPr lang="sr-Latn-RS" sz="3200" smtClean="0">
              <a:latin typeface="Verdana"/>
              <a:cs typeface="Verdana"/>
            </a:endParaRPr>
          </a:p>
          <a:p>
            <a:r>
              <a:rPr lang="en-US" sz="3200" smtClean="0">
                <a:latin typeface="Verdana"/>
                <a:cs typeface="Verdana"/>
              </a:rPr>
              <a:t>The </a:t>
            </a:r>
            <a:r>
              <a:rPr lang="en-US" sz="3200">
                <a:latin typeface="Verdana"/>
                <a:cs typeface="Verdana"/>
              </a:rPr>
              <a:t>New </a:t>
            </a:r>
            <a:r>
              <a:rPr lang="en-US" sz="3200" err="1">
                <a:latin typeface="Verdana"/>
                <a:cs typeface="Verdana"/>
              </a:rPr>
              <a:t>Amrican</a:t>
            </a:r>
            <a:r>
              <a:rPr lang="en-US" sz="3200">
                <a:latin typeface="Verdana"/>
                <a:cs typeface="Verdana"/>
              </a:rPr>
              <a:t> Commentary 1A (</a:t>
            </a:r>
            <a:r>
              <a:rPr lang="en-US" sz="3200" err="1">
                <a:latin typeface="Verdana"/>
                <a:cs typeface="Verdana"/>
              </a:rPr>
              <a:t>Broadman</a:t>
            </a:r>
            <a:r>
              <a:rPr lang="en-US" sz="3200">
                <a:latin typeface="Verdana"/>
                <a:cs typeface="Verdana"/>
              </a:rPr>
              <a:t> &amp; Holman, 1996), 163). </a:t>
            </a:r>
          </a:p>
        </p:txBody>
      </p:sp>
    </p:spTree>
    <p:extLst>
      <p:ext uri="{BB962C8B-B14F-4D97-AF65-F5344CB8AC3E}">
        <p14:creationId xmlns:p14="http://schemas.microsoft.com/office/powerpoint/2010/main" val="1066736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3" y="297124"/>
            <a:ext cx="8539335" cy="6524863"/>
          </a:xfrm>
          <a:prstGeom prst="rect">
            <a:avLst/>
          </a:prstGeom>
          <a:noFill/>
        </p:spPr>
        <p:txBody>
          <a:bodyPr wrap="square" rtlCol="0">
            <a:spAutoFit/>
          </a:bodyPr>
          <a:lstStyle/>
          <a:p>
            <a:r>
              <a:rPr lang="en-US" sz="3200" err="1" smtClean="0">
                <a:solidFill>
                  <a:srgbClr val="FFFFFF"/>
                </a:solidFill>
                <a:latin typeface="Verdana"/>
                <a:cs typeface="Verdana"/>
              </a:rPr>
              <a:t>Sli</a:t>
            </a:r>
            <a:r>
              <a:rPr lang="sr-Latn-RS" sz="3200" smtClean="0">
                <a:solidFill>
                  <a:srgbClr val="FFFFFF"/>
                </a:solidFill>
                <a:latin typeface="Verdana"/>
                <a:cs typeface="Verdana"/>
              </a:rPr>
              <a:t>č</a:t>
            </a:r>
            <a:r>
              <a:rPr lang="en-US" sz="3200" smtClean="0">
                <a:solidFill>
                  <a:srgbClr val="FFFFFF"/>
                </a:solidFill>
                <a:latin typeface="Verdana"/>
                <a:cs typeface="Verdana"/>
              </a:rPr>
              <a:t>no mi</a:t>
            </a:r>
            <a:r>
              <a:rPr lang="sr-Latn-RS" sz="3200" smtClean="0">
                <a:solidFill>
                  <a:srgbClr val="FFFFFF"/>
                </a:solidFill>
                <a:latin typeface="Verdana"/>
                <a:cs typeface="Verdana"/>
              </a:rPr>
              <a:t>š</a:t>
            </a:r>
            <a:r>
              <a:rPr lang="en-US" sz="3200" err="1" smtClean="0">
                <a:solidFill>
                  <a:srgbClr val="FFFFFF"/>
                </a:solidFill>
                <a:latin typeface="Verdana"/>
                <a:cs typeface="Verdana"/>
              </a:rPr>
              <a:t>ljenje</a:t>
            </a:r>
            <a:r>
              <a:rPr lang="en-US" sz="3200" smtClean="0">
                <a:solidFill>
                  <a:srgbClr val="FFFFFF"/>
                </a:solidFill>
                <a:latin typeface="Verdana"/>
                <a:cs typeface="Verdana"/>
              </a:rPr>
              <a:t> </a:t>
            </a:r>
            <a:r>
              <a:rPr lang="en-US" sz="3200" err="1">
                <a:solidFill>
                  <a:srgbClr val="FFFFFF"/>
                </a:solidFill>
                <a:latin typeface="Verdana"/>
                <a:cs typeface="Verdana"/>
              </a:rPr>
              <a:t>zastupaju</a:t>
            </a:r>
            <a:r>
              <a:rPr lang="en-US" sz="3200">
                <a:solidFill>
                  <a:srgbClr val="FFFFFF"/>
                </a:solidFill>
                <a:latin typeface="Verdana"/>
                <a:cs typeface="Verdana"/>
              </a:rPr>
              <a:t> </a:t>
            </a:r>
            <a:r>
              <a:rPr lang="en-US" sz="3200" err="1">
                <a:solidFill>
                  <a:srgbClr val="FFFFFF"/>
                </a:solidFill>
                <a:latin typeface="Verdana"/>
                <a:cs typeface="Verdana"/>
              </a:rPr>
              <a:t>mnogi</a:t>
            </a:r>
            <a:r>
              <a:rPr lang="en-US" sz="3200">
                <a:solidFill>
                  <a:srgbClr val="FFFFFF"/>
                </a:solidFill>
                <a:latin typeface="Verdana"/>
                <a:cs typeface="Verdana"/>
              </a:rPr>
              <a:t> </a:t>
            </a:r>
            <a:r>
              <a:rPr lang="en-US" sz="3200" err="1" smtClean="0">
                <a:solidFill>
                  <a:srgbClr val="FFFFFF"/>
                </a:solidFill>
                <a:latin typeface="Verdana"/>
                <a:cs typeface="Verdana"/>
              </a:rPr>
              <a:t>dana</a:t>
            </a:r>
            <a:r>
              <a:rPr lang="sr-Latn-RS" sz="3200" smtClean="0">
                <a:solidFill>
                  <a:srgbClr val="FFFFFF"/>
                </a:solidFill>
                <a:latin typeface="Verdana"/>
                <a:cs typeface="Verdana"/>
              </a:rPr>
              <a:t>š</a:t>
            </a:r>
            <a:r>
              <a:rPr lang="en-US" sz="3200" err="1" smtClean="0">
                <a:solidFill>
                  <a:srgbClr val="FFFFFF"/>
                </a:solidFill>
                <a:latin typeface="Verdana"/>
                <a:cs typeface="Verdana"/>
              </a:rPr>
              <a:t>nji</a:t>
            </a:r>
            <a:r>
              <a:rPr lang="en-US" sz="3200" smtClean="0">
                <a:solidFill>
                  <a:srgbClr val="FFFFFF"/>
                </a:solidFill>
                <a:latin typeface="Verdana"/>
                <a:cs typeface="Verdana"/>
              </a:rPr>
              <a:t> </a:t>
            </a:r>
            <a:r>
              <a:rPr lang="en-US" sz="3200" err="1">
                <a:solidFill>
                  <a:srgbClr val="FFFFFF"/>
                </a:solidFill>
                <a:latin typeface="Verdana"/>
                <a:cs typeface="Verdana"/>
              </a:rPr>
              <a:t>komentatori</a:t>
            </a:r>
            <a:r>
              <a:rPr lang="en-US" sz="3200">
                <a:solidFill>
                  <a:srgbClr val="FFFFFF"/>
                </a:solidFill>
                <a:latin typeface="Verdana"/>
                <a:cs typeface="Verdana"/>
              </a:rPr>
              <a:t>:</a:t>
            </a:r>
          </a:p>
          <a:p>
            <a:pPr>
              <a:lnSpc>
                <a:spcPct val="90000"/>
              </a:lnSpc>
            </a:pPr>
            <a:r>
              <a:rPr lang="en-US" sz="3200">
                <a:solidFill>
                  <a:srgbClr val="FFFFFF"/>
                </a:solidFill>
                <a:latin typeface="Verdana"/>
                <a:cs typeface="Verdana"/>
              </a:rPr>
              <a:t> </a:t>
            </a:r>
          </a:p>
          <a:p>
            <a:pPr lvl="1"/>
            <a:r>
              <a:rPr lang="en-US" sz="2800">
                <a:latin typeface="Verdana"/>
                <a:cs typeface="Verdana"/>
              </a:rPr>
              <a:t>D. J. A. Clines, “The Image of God in Man,” </a:t>
            </a:r>
            <a:r>
              <a:rPr lang="en-US" sz="2800" i="1">
                <a:latin typeface="Verdana"/>
                <a:cs typeface="Verdana"/>
              </a:rPr>
              <a:t>Tyndale Bulletin </a:t>
            </a:r>
            <a:r>
              <a:rPr lang="en-US" sz="2800">
                <a:latin typeface="Verdana"/>
                <a:cs typeface="Verdana"/>
              </a:rPr>
              <a:t>19 [1968]: 53-103.</a:t>
            </a:r>
          </a:p>
          <a:p>
            <a:pPr lvl="1">
              <a:lnSpc>
                <a:spcPct val="70000"/>
              </a:lnSpc>
            </a:pPr>
            <a:r>
              <a:rPr lang="en-US" sz="2800">
                <a:latin typeface="Verdana"/>
                <a:cs typeface="Verdana"/>
              </a:rPr>
              <a:t> </a:t>
            </a:r>
          </a:p>
          <a:p>
            <a:pPr lvl="1"/>
            <a:r>
              <a:rPr lang="en-US" sz="2800">
                <a:latin typeface="Verdana"/>
                <a:cs typeface="Verdana"/>
              </a:rPr>
              <a:t>Millard J. Erickson, </a:t>
            </a:r>
            <a:r>
              <a:rPr lang="en-US" sz="2800" i="1">
                <a:latin typeface="Verdana"/>
                <a:cs typeface="Verdana"/>
              </a:rPr>
              <a:t>Christian Theology</a:t>
            </a:r>
            <a:r>
              <a:rPr lang="en-US" sz="2800">
                <a:latin typeface="Verdana"/>
                <a:cs typeface="Verdana"/>
              </a:rPr>
              <a:t> (Baker, 1990), 328-329.</a:t>
            </a:r>
          </a:p>
          <a:p>
            <a:pPr lvl="1">
              <a:lnSpc>
                <a:spcPct val="70000"/>
              </a:lnSpc>
            </a:pPr>
            <a:r>
              <a:rPr lang="en-US" sz="2800">
                <a:latin typeface="Verdana"/>
                <a:cs typeface="Verdana"/>
              </a:rPr>
              <a:t> </a:t>
            </a:r>
          </a:p>
          <a:p>
            <a:pPr lvl="1"/>
            <a:r>
              <a:rPr lang="en-US" sz="2800">
                <a:latin typeface="Verdana"/>
                <a:cs typeface="Verdana"/>
              </a:rPr>
              <a:t>Victor Hamilton, </a:t>
            </a:r>
            <a:r>
              <a:rPr lang="en-US" sz="2800" i="1">
                <a:latin typeface="Verdana"/>
                <a:cs typeface="Verdana"/>
              </a:rPr>
              <a:t>The Book of Genesis: Chapters 1-17</a:t>
            </a:r>
            <a:r>
              <a:rPr lang="en-US" sz="2800">
                <a:latin typeface="Verdana"/>
                <a:cs typeface="Verdana"/>
              </a:rPr>
              <a:t>, NICOT (Eerdmans, 1990), 134.</a:t>
            </a:r>
          </a:p>
          <a:p>
            <a:pPr lvl="1">
              <a:lnSpc>
                <a:spcPct val="70000"/>
              </a:lnSpc>
            </a:pPr>
            <a:r>
              <a:rPr lang="en-US" sz="2800">
                <a:latin typeface="Verdana"/>
                <a:cs typeface="Verdana"/>
              </a:rPr>
              <a:t> </a:t>
            </a:r>
          </a:p>
          <a:p>
            <a:pPr lvl="1"/>
            <a:r>
              <a:rPr lang="en-US" sz="2800">
                <a:latin typeface="Verdana"/>
                <a:cs typeface="Verdana"/>
              </a:rPr>
              <a:t>Gerhard </a:t>
            </a:r>
            <a:r>
              <a:rPr lang="en-US" sz="2800" err="1">
                <a:latin typeface="Verdana"/>
                <a:cs typeface="Verdana"/>
              </a:rPr>
              <a:t>Hasel</a:t>
            </a:r>
            <a:r>
              <a:rPr lang="en-US" sz="2800">
                <a:latin typeface="Verdana"/>
                <a:cs typeface="Verdana"/>
              </a:rPr>
              <a:t>, “The Meaning of ‘Let Us” in Gen. 1:26,” </a:t>
            </a:r>
            <a:r>
              <a:rPr lang="en-US" sz="2800" i="1">
                <a:latin typeface="Verdana"/>
                <a:cs typeface="Verdana"/>
              </a:rPr>
              <a:t>AUSS</a:t>
            </a:r>
            <a:r>
              <a:rPr lang="en-US" sz="2800">
                <a:latin typeface="Verdana"/>
                <a:cs typeface="Verdana"/>
              </a:rPr>
              <a:t> 13 (1975): 56-66. </a:t>
            </a:r>
          </a:p>
          <a:p>
            <a:pPr>
              <a:lnSpc>
                <a:spcPct val="60000"/>
              </a:lnSpc>
            </a:pPr>
            <a:r>
              <a:rPr lang="en-US" sz="2400">
                <a:latin typeface="Verdana"/>
                <a:cs typeface="Verdana"/>
              </a:rPr>
              <a:t> </a:t>
            </a:r>
          </a:p>
        </p:txBody>
      </p:sp>
    </p:spTree>
    <p:extLst>
      <p:ext uri="{BB962C8B-B14F-4D97-AF65-F5344CB8AC3E}">
        <p14:creationId xmlns:p14="http://schemas.microsoft.com/office/powerpoint/2010/main" val="1675494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0743" y="261970"/>
            <a:ext cx="8572071" cy="6426375"/>
          </a:xfrm>
          <a:prstGeom prst="rect">
            <a:avLst/>
          </a:prstGeom>
          <a:noFill/>
        </p:spPr>
        <p:txBody>
          <a:bodyPr wrap="square" rtlCol="0">
            <a:spAutoFit/>
          </a:bodyPr>
          <a:lstStyle/>
          <a:p>
            <a:pPr lvl="1"/>
            <a:r>
              <a:rPr lang="en-US" sz="2800">
                <a:latin typeface="Verdana"/>
                <a:cs typeface="Verdana"/>
              </a:rPr>
              <a:t>Paul K. Jewett, Man as Male and Female (Eerdmans, 1975), 33-48.</a:t>
            </a:r>
          </a:p>
          <a:p>
            <a:pPr lvl="1">
              <a:lnSpc>
                <a:spcPct val="60000"/>
              </a:lnSpc>
            </a:pPr>
            <a:r>
              <a:rPr lang="en-US" sz="2800">
                <a:latin typeface="Verdana"/>
                <a:cs typeface="Verdana"/>
              </a:rPr>
              <a:t> </a:t>
            </a:r>
          </a:p>
          <a:p>
            <a:pPr lvl="1"/>
            <a:r>
              <a:rPr lang="en-US" sz="2800">
                <a:latin typeface="Verdana"/>
                <a:cs typeface="Verdana"/>
              </a:rPr>
              <a:t>Derek </a:t>
            </a:r>
            <a:r>
              <a:rPr lang="en-US" sz="2800" err="1">
                <a:latin typeface="Verdana"/>
                <a:cs typeface="Verdana"/>
              </a:rPr>
              <a:t>Kidner</a:t>
            </a:r>
            <a:r>
              <a:rPr lang="en-US" sz="2800">
                <a:latin typeface="Verdana"/>
                <a:cs typeface="Verdana"/>
              </a:rPr>
              <a:t>, </a:t>
            </a:r>
            <a:r>
              <a:rPr lang="en-US" sz="2800" i="1">
                <a:latin typeface="Verdana"/>
                <a:cs typeface="Verdana"/>
              </a:rPr>
              <a:t>Genesis</a:t>
            </a:r>
            <a:r>
              <a:rPr lang="en-US" sz="2800">
                <a:latin typeface="Verdana"/>
                <a:cs typeface="Verdana"/>
              </a:rPr>
              <a:t>, Tyndale Old Testament Commentaries 1 (</a:t>
            </a:r>
            <a:r>
              <a:rPr lang="en-US" sz="2800" err="1">
                <a:latin typeface="Verdana"/>
                <a:cs typeface="Verdana"/>
              </a:rPr>
              <a:t>InterVarsity</a:t>
            </a:r>
            <a:r>
              <a:rPr lang="en-US" sz="2800">
                <a:latin typeface="Verdana"/>
                <a:cs typeface="Verdana"/>
              </a:rPr>
              <a:t> Press, 1967), 51-52. </a:t>
            </a:r>
          </a:p>
          <a:p>
            <a:pPr lvl="1">
              <a:lnSpc>
                <a:spcPct val="70000"/>
              </a:lnSpc>
            </a:pPr>
            <a:r>
              <a:rPr lang="en-US" sz="2800">
                <a:latin typeface="Verdana"/>
                <a:cs typeface="Verdana"/>
              </a:rPr>
              <a:t> </a:t>
            </a:r>
          </a:p>
          <a:p>
            <a:pPr lvl="1"/>
            <a:r>
              <a:rPr lang="en-US" sz="2800">
                <a:latin typeface="Verdana"/>
                <a:cs typeface="Verdana"/>
              </a:rPr>
              <a:t>G. A. F. Knight, </a:t>
            </a:r>
            <a:r>
              <a:rPr lang="en-US" sz="2800" i="1">
                <a:latin typeface="Verdana"/>
                <a:cs typeface="Verdana"/>
              </a:rPr>
              <a:t>A Biblical Approach to the </a:t>
            </a:r>
            <a:r>
              <a:rPr lang="en-US" sz="2800" i="1" spc="-60">
                <a:latin typeface="Verdana"/>
                <a:cs typeface="Verdana"/>
              </a:rPr>
              <a:t>Doctrine of the Trinity</a:t>
            </a:r>
            <a:r>
              <a:rPr lang="en-US" sz="2800" spc="-60">
                <a:latin typeface="Verdana"/>
                <a:cs typeface="Verdana"/>
              </a:rPr>
              <a:t> (</a:t>
            </a:r>
            <a:r>
              <a:rPr lang="en-US" sz="2800" spc="-60" err="1">
                <a:latin typeface="Verdana"/>
                <a:cs typeface="Verdana"/>
              </a:rPr>
              <a:t>Edingburh</a:t>
            </a:r>
            <a:r>
              <a:rPr lang="en-US" sz="2800" spc="-60">
                <a:latin typeface="Verdana"/>
                <a:cs typeface="Verdana"/>
              </a:rPr>
              <a:t>, 1953), 20. </a:t>
            </a:r>
          </a:p>
          <a:p>
            <a:pPr lvl="1">
              <a:lnSpc>
                <a:spcPct val="70000"/>
              </a:lnSpc>
            </a:pPr>
            <a:endParaRPr lang="en-US" sz="2800">
              <a:latin typeface="Verdana"/>
              <a:cs typeface="Verdana"/>
            </a:endParaRPr>
          </a:p>
          <a:p>
            <a:pPr lvl="1"/>
            <a:r>
              <a:rPr lang="en-US" sz="2800">
                <a:latin typeface="Verdana"/>
                <a:cs typeface="Verdana"/>
              </a:rPr>
              <a:t>John H. </a:t>
            </a:r>
            <a:r>
              <a:rPr lang="en-US" sz="2800" err="1">
                <a:latin typeface="Verdana"/>
                <a:cs typeface="Verdana"/>
              </a:rPr>
              <a:t>Sailhamer</a:t>
            </a:r>
            <a:r>
              <a:rPr lang="en-US" sz="2800">
                <a:latin typeface="Verdana"/>
                <a:cs typeface="Verdana"/>
              </a:rPr>
              <a:t>, “Genesis,” in </a:t>
            </a:r>
            <a:r>
              <a:rPr lang="en-US" sz="2800" i="1">
                <a:latin typeface="Verdana"/>
                <a:cs typeface="Verdana"/>
              </a:rPr>
              <a:t>Expositor’s Bible Commentary</a:t>
            </a:r>
            <a:r>
              <a:rPr lang="en-US" sz="2800">
                <a:latin typeface="Verdana"/>
                <a:cs typeface="Verdana"/>
              </a:rPr>
              <a:t> (Zondervan, 2008), 670.  </a:t>
            </a:r>
          </a:p>
          <a:p>
            <a:pPr lvl="1">
              <a:lnSpc>
                <a:spcPct val="70000"/>
              </a:lnSpc>
            </a:pPr>
            <a:r>
              <a:rPr lang="en-US" sz="2800">
                <a:latin typeface="Verdana"/>
                <a:cs typeface="Verdana"/>
              </a:rPr>
              <a:t> </a:t>
            </a:r>
          </a:p>
          <a:p>
            <a:pPr lvl="1"/>
            <a:r>
              <a:rPr lang="en-US" sz="2800">
                <a:latin typeface="Verdana"/>
                <a:cs typeface="Verdana"/>
              </a:rPr>
              <a:t>Gordon J. Wenham, </a:t>
            </a:r>
            <a:r>
              <a:rPr lang="en-US" sz="2800" i="1">
                <a:latin typeface="Verdana"/>
                <a:cs typeface="Verdana"/>
              </a:rPr>
              <a:t>Genesis 1-5</a:t>
            </a:r>
            <a:r>
              <a:rPr lang="en-US" sz="2800">
                <a:latin typeface="Verdana"/>
                <a:cs typeface="Verdana"/>
              </a:rPr>
              <a:t>, Word Biblical Commentary 1 (Word Books, 1987), 27-28.</a:t>
            </a:r>
          </a:p>
        </p:txBody>
      </p:sp>
    </p:spTree>
    <p:extLst>
      <p:ext uri="{BB962C8B-B14F-4D97-AF65-F5344CB8AC3E}">
        <p14:creationId xmlns:p14="http://schemas.microsoft.com/office/powerpoint/2010/main" val="67425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5949" y="423335"/>
            <a:ext cx="8585851" cy="5607689"/>
          </a:xfrm>
          <a:prstGeom prst="rect">
            <a:avLst/>
          </a:prstGeom>
          <a:noFill/>
        </p:spPr>
        <p:txBody>
          <a:bodyPr wrap="square" rtlCol="0">
            <a:spAutoFit/>
          </a:bodyPr>
          <a:lstStyle/>
          <a:p>
            <a:r>
              <a:rPr lang="sr-Latn-RS" sz="3200" b="1" smtClean="0">
                <a:latin typeface="Verdana"/>
                <a:cs typeface="Verdana"/>
              </a:rPr>
              <a:t>Lič</a:t>
            </a:r>
            <a:r>
              <a:rPr lang="en-US" sz="3200" b="1" err="1" smtClean="0">
                <a:latin typeface="Verdana"/>
                <a:cs typeface="Verdana"/>
              </a:rPr>
              <a:t>na</a:t>
            </a:r>
            <a:r>
              <a:rPr lang="en-US" sz="3200" b="1" smtClean="0">
                <a:latin typeface="Verdana"/>
                <a:cs typeface="Verdana"/>
              </a:rPr>
              <a:t> </a:t>
            </a:r>
            <a:r>
              <a:rPr lang="en-US" sz="3200" b="1" err="1">
                <a:latin typeface="Verdana"/>
                <a:cs typeface="Verdana"/>
              </a:rPr>
              <a:t>identifikacija</a:t>
            </a:r>
            <a:r>
              <a:rPr lang="en-US" sz="3200" b="1">
                <a:latin typeface="Verdana"/>
                <a:cs typeface="Verdana"/>
              </a:rPr>
              <a:t> </a:t>
            </a:r>
            <a:r>
              <a:rPr lang="en-US" sz="3200" b="1" err="1">
                <a:latin typeface="Verdana"/>
                <a:cs typeface="Verdana"/>
              </a:rPr>
              <a:t>Boga</a:t>
            </a:r>
            <a:r>
              <a:rPr lang="en-US" sz="3200" b="1">
                <a:latin typeface="Verdana"/>
                <a:cs typeface="Verdana"/>
              </a:rPr>
              <a:t> u </a:t>
            </a:r>
            <a:r>
              <a:rPr lang="en-US" sz="3200" b="1" err="1" smtClean="0">
                <a:latin typeface="Verdana"/>
                <a:cs typeface="Verdana"/>
              </a:rPr>
              <a:t>mno</a:t>
            </a:r>
            <a:r>
              <a:rPr lang="sr-Latn-RS" sz="3200" b="1" smtClean="0">
                <a:latin typeface="Verdana"/>
                <a:cs typeface="Verdana"/>
              </a:rPr>
              <a:t>ž</a:t>
            </a:r>
            <a:r>
              <a:rPr lang="en-US" sz="3200" b="1" err="1" smtClean="0">
                <a:latin typeface="Verdana"/>
                <a:cs typeface="Verdana"/>
              </a:rPr>
              <a:t>ini</a:t>
            </a:r>
            <a:r>
              <a:rPr lang="en-US" sz="3200" b="1" smtClean="0">
                <a:latin typeface="Verdana"/>
                <a:cs typeface="Verdana"/>
              </a:rPr>
              <a:t> </a:t>
            </a:r>
            <a:r>
              <a:rPr lang="en-US" sz="3200" b="1" err="1">
                <a:latin typeface="Verdana"/>
                <a:cs typeface="Verdana"/>
              </a:rPr>
              <a:t>sa</a:t>
            </a:r>
            <a:r>
              <a:rPr lang="en-US" sz="3200" b="1">
                <a:latin typeface="Verdana"/>
                <a:cs typeface="Verdana"/>
              </a:rPr>
              <a:t> </a:t>
            </a:r>
            <a:r>
              <a:rPr lang="en-US" sz="3200" b="1" err="1">
                <a:latin typeface="Verdana"/>
                <a:cs typeface="Verdana"/>
              </a:rPr>
              <a:t>glagolom</a:t>
            </a:r>
            <a:r>
              <a:rPr lang="en-US" sz="3200" b="1">
                <a:latin typeface="Verdana"/>
                <a:cs typeface="Verdana"/>
              </a:rPr>
              <a:t> u </a:t>
            </a:r>
            <a:r>
              <a:rPr lang="en-US" sz="3200" b="1" err="1">
                <a:latin typeface="Verdana"/>
                <a:cs typeface="Verdana"/>
              </a:rPr>
              <a:t>jednini</a:t>
            </a:r>
            <a:r>
              <a:rPr lang="en-US" sz="3200" b="1">
                <a:latin typeface="Verdana"/>
                <a:cs typeface="Verdana"/>
              </a:rPr>
              <a:t>:</a:t>
            </a:r>
          </a:p>
          <a:p>
            <a:endParaRPr lang="en-US" sz="3200" u="sng">
              <a:latin typeface="Verdana"/>
              <a:cs typeface="Verdana"/>
            </a:endParaRPr>
          </a:p>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1:26-27</a:t>
            </a:r>
            <a:endParaRPr lang="en-US" sz="3200">
              <a:latin typeface="Verdana"/>
              <a:cs typeface="Verdana"/>
            </a:endParaRPr>
          </a:p>
          <a:p>
            <a:pPr>
              <a:lnSpc>
                <a:spcPct val="70000"/>
              </a:lnSpc>
            </a:pPr>
            <a:r>
              <a:rPr lang="en-US" sz="3200">
                <a:latin typeface="Verdana"/>
                <a:cs typeface="Verdana"/>
              </a:rPr>
              <a:t>  </a:t>
            </a:r>
          </a:p>
          <a:p>
            <a:r>
              <a:rPr lang="en-US" sz="3200" u="sng" smtClean="0">
                <a:latin typeface="Verdana"/>
                <a:cs typeface="Verdana"/>
              </a:rPr>
              <a:t>MNO</a:t>
            </a:r>
            <a:r>
              <a:rPr lang="sr-Latn-RS" sz="3200" u="sng" smtClean="0">
                <a:latin typeface="Verdana"/>
                <a:cs typeface="Verdana"/>
              </a:rPr>
              <a:t>Ž</a:t>
            </a:r>
            <a:r>
              <a:rPr lang="en-US" sz="3200" u="sng" smtClean="0">
                <a:latin typeface="Verdana"/>
                <a:cs typeface="Verdana"/>
              </a:rPr>
              <a:t>INA</a:t>
            </a:r>
            <a:r>
              <a:rPr lang="en-US" sz="3200">
                <a:latin typeface="Verdana"/>
                <a:cs typeface="Verdana"/>
              </a:rPr>
              <a:t>: </a:t>
            </a:r>
            <a:r>
              <a:rPr lang="sr-Latn-RS" sz="3200" smtClean="0">
                <a:latin typeface="Verdana"/>
                <a:cs typeface="Verdana"/>
              </a:rPr>
              <a:t>„</a:t>
            </a:r>
            <a:r>
              <a:rPr lang="en-US" sz="3200" smtClean="0">
                <a:latin typeface="Verdana"/>
                <a:cs typeface="Verdana"/>
              </a:rPr>
              <a:t>Da </a:t>
            </a:r>
            <a:r>
              <a:rPr lang="en-US" sz="3200">
                <a:latin typeface="Verdana"/>
                <a:cs typeface="Verdana"/>
              </a:rPr>
              <a:t>[</a:t>
            </a:r>
            <a:r>
              <a:rPr lang="en-US" sz="3200" err="1">
                <a:latin typeface="Verdana"/>
                <a:cs typeface="Verdana"/>
              </a:rPr>
              <a:t>Mi</a:t>
            </a:r>
            <a:r>
              <a:rPr lang="en-US" sz="3200">
                <a:latin typeface="Verdana"/>
                <a:cs typeface="Verdana"/>
              </a:rPr>
              <a:t>] </a:t>
            </a:r>
            <a:r>
              <a:rPr lang="en-US" sz="3200" err="1" smtClean="0">
                <a:solidFill>
                  <a:srgbClr val="FFFF00"/>
                </a:solidFill>
                <a:latin typeface="Verdana"/>
                <a:cs typeface="Verdana"/>
              </a:rPr>
              <a:t>na</a:t>
            </a:r>
            <a:r>
              <a:rPr lang="sr-Latn-RS" sz="3200" smtClean="0">
                <a:solidFill>
                  <a:srgbClr val="FFFF00"/>
                </a:solidFill>
                <a:latin typeface="Verdana"/>
                <a:cs typeface="Verdana"/>
              </a:rPr>
              <a:t>č</a:t>
            </a:r>
            <a:r>
              <a:rPr lang="en-US" sz="3200" err="1" smtClean="0">
                <a:solidFill>
                  <a:srgbClr val="FFFF00"/>
                </a:solidFill>
                <a:latin typeface="Verdana"/>
                <a:cs typeface="Verdana"/>
              </a:rPr>
              <a:t>inimo</a:t>
            </a:r>
            <a:r>
              <a:rPr lang="en-US" sz="3200" smtClean="0">
                <a:latin typeface="Verdana"/>
                <a:cs typeface="Verdana"/>
              </a:rPr>
              <a:t> </a:t>
            </a:r>
            <a:r>
              <a:rPr lang="sr-Latn-RS" sz="3200">
                <a:latin typeface="Verdana"/>
                <a:cs typeface="Verdana"/>
              </a:rPr>
              <a:t>č</a:t>
            </a:r>
            <a:r>
              <a:rPr lang="en-US" sz="3200" err="1" smtClean="0">
                <a:latin typeface="Verdana"/>
                <a:cs typeface="Verdana"/>
              </a:rPr>
              <a:t>oveka</a:t>
            </a:r>
            <a:r>
              <a:rPr lang="en-US" sz="3200" smtClean="0">
                <a:latin typeface="Verdana"/>
                <a:cs typeface="Verdana"/>
              </a:rPr>
              <a:t> </a:t>
            </a:r>
            <a:r>
              <a:rPr lang="en-US" sz="3200" err="1">
                <a:latin typeface="Verdana"/>
                <a:cs typeface="Verdana"/>
              </a:rPr>
              <a:t>po</a:t>
            </a:r>
            <a:r>
              <a:rPr lang="en-US" sz="3200">
                <a:latin typeface="Verdana"/>
                <a:cs typeface="Verdana"/>
              </a:rPr>
              <a:t> </a:t>
            </a:r>
            <a:r>
              <a:rPr lang="sr-Latn-RS" sz="3200" smtClean="0">
                <a:latin typeface="Verdana"/>
                <a:cs typeface="Verdana"/>
              </a:rPr>
              <a:t>svom (</a:t>
            </a:r>
            <a:r>
              <a:rPr lang="en-US" sz="3200" err="1" smtClean="0">
                <a:solidFill>
                  <a:srgbClr val="FFFF00"/>
                </a:solidFill>
                <a:latin typeface="Verdana"/>
                <a:cs typeface="Verdana"/>
              </a:rPr>
              <a:t>na</a:t>
            </a:r>
            <a:r>
              <a:rPr lang="sr-Latn-RS" sz="3200" smtClean="0">
                <a:solidFill>
                  <a:srgbClr val="FFFF00"/>
                </a:solidFill>
                <a:latin typeface="Verdana"/>
                <a:cs typeface="Verdana"/>
              </a:rPr>
              <a:t>š</a:t>
            </a:r>
            <a:r>
              <a:rPr lang="en-US" sz="3200" err="1" smtClean="0">
                <a:solidFill>
                  <a:srgbClr val="FFFF00"/>
                </a:solidFill>
                <a:latin typeface="Verdana"/>
                <a:cs typeface="Verdana"/>
              </a:rPr>
              <a:t>em</a:t>
            </a:r>
            <a:r>
              <a:rPr lang="sr-Latn-RS" sz="3200" smtClean="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a:t>
            </a:r>
            <a:r>
              <a:rPr lang="sr-Latn-RS" sz="3200" smtClean="0">
                <a:latin typeface="Verdana"/>
                <a:cs typeface="Verdana"/>
              </a:rPr>
              <a:t> kao što smo </a:t>
            </a:r>
            <a:r>
              <a:rPr lang="sr-Latn-RS" sz="3200" smtClean="0">
                <a:solidFill>
                  <a:srgbClr val="FFFF00"/>
                </a:solidFill>
                <a:latin typeface="Verdana"/>
                <a:cs typeface="Verdana"/>
              </a:rPr>
              <a:t>mi</a:t>
            </a:r>
            <a:r>
              <a:rPr lang="en-US" sz="3200" smtClean="0">
                <a:latin typeface="Verdana"/>
                <a:cs typeface="Verdana"/>
              </a:rPr>
              <a:t>.” </a:t>
            </a:r>
            <a:endParaRPr lang="en-US" sz="3200">
              <a:latin typeface="Verdana"/>
              <a:cs typeface="Verdana"/>
            </a:endParaRPr>
          </a:p>
          <a:p>
            <a:pPr>
              <a:lnSpc>
                <a:spcPct val="50000"/>
              </a:lnSpc>
            </a:pPr>
            <a:r>
              <a:rPr lang="en-US" sz="3200">
                <a:latin typeface="Verdana"/>
                <a:cs typeface="Verdana"/>
              </a:rPr>
              <a:t> </a:t>
            </a:r>
          </a:p>
          <a:p>
            <a:r>
              <a:rPr lang="en-US" sz="3200" u="sng">
                <a:latin typeface="Verdana"/>
                <a:cs typeface="Verdana"/>
              </a:rPr>
              <a:t>JEDNINA</a:t>
            </a:r>
            <a:r>
              <a:rPr lang="en-US" sz="3200">
                <a:latin typeface="Verdana"/>
                <a:cs typeface="Verdana"/>
              </a:rPr>
              <a:t>: </a:t>
            </a:r>
            <a:r>
              <a:rPr lang="sr-Latn-RS" sz="3200" smtClean="0">
                <a:latin typeface="Verdana"/>
                <a:cs typeface="Verdana"/>
              </a:rPr>
              <a:t>„</a:t>
            </a:r>
            <a:r>
              <a:rPr lang="en-US" sz="3200" smtClean="0">
                <a:latin typeface="Verdana"/>
                <a:cs typeface="Verdana"/>
              </a:rPr>
              <a:t>I</a:t>
            </a:r>
            <a:r>
              <a:rPr lang="sr-Latn-RS" sz="3200" smtClean="0">
                <a:latin typeface="Verdana"/>
                <a:cs typeface="Verdana"/>
              </a:rPr>
              <a:t> </a:t>
            </a:r>
            <a:r>
              <a:rPr lang="sr-Latn-RS" sz="3200" smtClean="0">
                <a:solidFill>
                  <a:srgbClr val="FFFF00"/>
                </a:solidFill>
                <a:latin typeface="Verdana"/>
                <a:cs typeface="Verdana"/>
              </a:rPr>
              <a:t>stvori</a:t>
            </a:r>
            <a:r>
              <a:rPr lang="en-US" sz="3200" smtClean="0">
                <a:latin typeface="Verdana"/>
                <a:cs typeface="Verdana"/>
              </a:rPr>
              <a:t> </a:t>
            </a:r>
            <a:r>
              <a:rPr lang="en-US" sz="3200">
                <a:latin typeface="Verdana"/>
                <a:cs typeface="Verdana"/>
              </a:rPr>
              <a:t>Bog [</a:t>
            </a:r>
            <a:r>
              <a:rPr lang="en-US" sz="3200" i="1">
                <a:latin typeface="Verdana"/>
                <a:cs typeface="Verdana"/>
              </a:rPr>
              <a:t>Elohim</a:t>
            </a:r>
            <a:r>
              <a:rPr lang="en-US" sz="3200" smtClean="0">
                <a:latin typeface="Verdana"/>
                <a:cs typeface="Verdana"/>
              </a:rPr>
              <a:t>] </a:t>
            </a:r>
            <a:r>
              <a:rPr lang="sr-Latn-RS" sz="3200">
                <a:latin typeface="Verdana"/>
                <a:cs typeface="Verdana"/>
              </a:rPr>
              <a:t>č</a:t>
            </a:r>
            <a:r>
              <a:rPr lang="en-US" sz="3200" err="1" smtClean="0">
                <a:latin typeface="Verdana"/>
                <a:cs typeface="Verdana"/>
              </a:rPr>
              <a:t>oveka</a:t>
            </a:r>
            <a:r>
              <a:rPr lang="en-US" sz="3200" smtClean="0">
                <a:latin typeface="Verdana"/>
                <a:cs typeface="Verdana"/>
              </a:rPr>
              <a:t> </a:t>
            </a:r>
            <a:r>
              <a:rPr lang="en-US" sz="3200" err="1" smtClean="0">
                <a:latin typeface="Verdana"/>
                <a:cs typeface="Verdana"/>
              </a:rPr>
              <a:t>po</a:t>
            </a:r>
            <a:r>
              <a:rPr lang="sr-Latn-RS" sz="3200" smtClean="0">
                <a:latin typeface="Verdana"/>
                <a:cs typeface="Verdana"/>
              </a:rPr>
              <a:t> obličju</a:t>
            </a:r>
            <a:r>
              <a:rPr lang="en-US" sz="3200" smtClean="0">
                <a:latin typeface="Verdana"/>
                <a:cs typeface="Verdana"/>
              </a:rPr>
              <a:t> </a:t>
            </a:r>
            <a:r>
              <a:rPr lang="en-US" sz="3200" err="1" smtClean="0">
                <a:solidFill>
                  <a:srgbClr val="FFFF00"/>
                </a:solidFill>
                <a:latin typeface="Verdana"/>
                <a:cs typeface="Verdana"/>
              </a:rPr>
              <a:t>svom</a:t>
            </a:r>
            <a:r>
              <a:rPr lang="sr-Latn-RS" sz="3200" smtClean="0">
                <a:solidFill>
                  <a:srgbClr val="FFFF00"/>
                </a:solidFill>
                <a:latin typeface="Verdana"/>
                <a:cs typeface="Verdana"/>
              </a:rPr>
              <a:t>,</a:t>
            </a:r>
            <a:r>
              <a:rPr lang="en-US" sz="3200" smtClean="0">
                <a:latin typeface="Verdana"/>
                <a:cs typeface="Verdana"/>
              </a:rPr>
              <a:t> </a:t>
            </a:r>
            <a:r>
              <a:rPr lang="en-US" sz="3200" err="1">
                <a:latin typeface="Verdana"/>
                <a:cs typeface="Verdana"/>
              </a:rPr>
              <a:t>po</a:t>
            </a:r>
            <a:r>
              <a:rPr lang="en-US" sz="320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 </a:t>
            </a:r>
            <a:r>
              <a:rPr lang="en-US" sz="3200" err="1">
                <a:latin typeface="Verdana"/>
                <a:cs typeface="Verdana"/>
              </a:rPr>
              <a:t>Boga</a:t>
            </a:r>
            <a:r>
              <a:rPr lang="en-US" sz="3200">
                <a:latin typeface="Verdana"/>
                <a:cs typeface="Verdana"/>
              </a:rPr>
              <a:t> [</a:t>
            </a:r>
            <a:r>
              <a:rPr lang="en-US" sz="3200" i="1">
                <a:latin typeface="Verdana"/>
                <a:cs typeface="Verdana"/>
              </a:rPr>
              <a:t>Elohim</a:t>
            </a:r>
            <a:r>
              <a:rPr lang="en-US" sz="3200">
                <a:latin typeface="Verdana"/>
                <a:cs typeface="Verdana"/>
              </a:rPr>
              <a:t>] </a:t>
            </a:r>
            <a:r>
              <a:rPr lang="en-US" sz="3200" err="1">
                <a:solidFill>
                  <a:srgbClr val="FFFF00"/>
                </a:solidFill>
                <a:latin typeface="Verdana"/>
                <a:cs typeface="Verdana"/>
              </a:rPr>
              <a:t>stvori</a:t>
            </a:r>
            <a:r>
              <a:rPr lang="en-US" sz="3200">
                <a:solidFill>
                  <a:srgbClr val="FFFF00"/>
                </a:solidFill>
                <a:latin typeface="Verdana"/>
                <a:cs typeface="Verdana"/>
              </a:rPr>
              <a:t> </a:t>
            </a:r>
            <a:r>
              <a:rPr lang="en-US" sz="3200" err="1">
                <a:solidFill>
                  <a:srgbClr val="FFFF00"/>
                </a:solidFill>
                <a:latin typeface="Verdana"/>
                <a:cs typeface="Verdana"/>
              </a:rPr>
              <a:t>ga</a:t>
            </a:r>
            <a:r>
              <a:rPr lang="en-US" sz="3200">
                <a:latin typeface="Verdana"/>
                <a:cs typeface="Verdana"/>
              </a:rPr>
              <a:t>, </a:t>
            </a:r>
            <a:r>
              <a:rPr lang="en-US" sz="3200" smtClean="0">
                <a:latin typeface="Verdana"/>
                <a:cs typeface="Verdana"/>
              </a:rPr>
              <a:t>mu</a:t>
            </a:r>
            <a:r>
              <a:rPr lang="sr-Latn-RS" sz="3200" smtClean="0">
                <a:latin typeface="Verdana"/>
                <a:cs typeface="Verdana"/>
              </a:rPr>
              <a:t>š</a:t>
            </a:r>
            <a:r>
              <a:rPr lang="en-US" sz="3200" err="1" smtClean="0">
                <a:latin typeface="Verdana"/>
                <a:cs typeface="Verdana"/>
              </a:rPr>
              <a:t>ko</a:t>
            </a:r>
            <a:r>
              <a:rPr lang="en-US" sz="3200" smtClean="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ž</a:t>
            </a:r>
            <a:r>
              <a:rPr lang="en-US" sz="3200" err="1" smtClean="0">
                <a:latin typeface="Verdana"/>
                <a:cs typeface="Verdana"/>
              </a:rPr>
              <a:t>ensko</a:t>
            </a:r>
            <a:r>
              <a:rPr lang="en-US" sz="3200" smtClean="0">
                <a:latin typeface="Verdana"/>
                <a:cs typeface="Verdana"/>
              </a:rPr>
              <a:t> </a:t>
            </a:r>
            <a:r>
              <a:rPr lang="en-US" sz="3200" err="1">
                <a:solidFill>
                  <a:srgbClr val="FFFF00"/>
                </a:solidFill>
                <a:latin typeface="Verdana"/>
                <a:cs typeface="Verdana"/>
              </a:rPr>
              <a:t>stvori</a:t>
            </a:r>
            <a:r>
              <a:rPr lang="en-US" sz="3200">
                <a:solidFill>
                  <a:srgbClr val="FFFF00"/>
                </a:solidFill>
                <a:latin typeface="Verdana"/>
                <a:cs typeface="Verdana"/>
              </a:rPr>
              <a:t> </a:t>
            </a:r>
            <a:r>
              <a:rPr lang="en-US" sz="3200" err="1">
                <a:solidFill>
                  <a:srgbClr val="FFFF00"/>
                </a:solidFill>
                <a:latin typeface="Verdana"/>
                <a:cs typeface="Verdana"/>
              </a:rPr>
              <a:t>ih</a:t>
            </a:r>
            <a:r>
              <a:rPr lang="en-US" sz="3200">
                <a:latin typeface="Verdana"/>
                <a:cs typeface="Verdana"/>
              </a:rPr>
              <a:t>.”</a:t>
            </a:r>
          </a:p>
        </p:txBody>
      </p:sp>
    </p:spTree>
    <p:extLst>
      <p:ext uri="{BB962C8B-B14F-4D97-AF65-F5344CB8AC3E}">
        <p14:creationId xmlns:p14="http://schemas.microsoft.com/office/powerpoint/2010/main" val="637092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8374" y="379603"/>
            <a:ext cx="8807727" cy="5706177"/>
          </a:xfrm>
          <a:prstGeom prst="rect">
            <a:avLst/>
          </a:prstGeom>
          <a:noFill/>
        </p:spPr>
        <p:txBody>
          <a:bodyPr wrap="square" rtlCol="0">
            <a:spAutoFit/>
          </a:bodyPr>
          <a:lstStyle/>
          <a:p>
            <a:r>
              <a:rPr lang="en-US" sz="3200" err="1">
                <a:latin typeface="Verdana"/>
                <a:cs typeface="Verdana"/>
              </a:rPr>
              <a:t>Dva</a:t>
            </a:r>
            <a:r>
              <a:rPr lang="en-US" sz="3200">
                <a:latin typeface="Verdana"/>
                <a:cs typeface="Verdana"/>
              </a:rPr>
              <a:t> </a:t>
            </a:r>
            <a:r>
              <a:rPr lang="en-US" sz="3200" err="1">
                <a:latin typeface="Verdana"/>
                <a:cs typeface="Verdana"/>
              </a:rPr>
              <a:t>razloga</a:t>
            </a:r>
            <a:r>
              <a:rPr lang="en-US" sz="3200">
                <a:latin typeface="Verdana"/>
                <a:cs typeface="Verdana"/>
              </a:rPr>
              <a:t> </a:t>
            </a:r>
            <a:r>
              <a:rPr lang="en-US" sz="3200" err="1" smtClean="0">
                <a:latin typeface="Verdana"/>
                <a:cs typeface="Verdana"/>
              </a:rPr>
              <a:t>za</a:t>
            </a:r>
            <a:r>
              <a:rPr lang="sr-Latn-RS" sz="3200" smtClean="0">
                <a:latin typeface="Verdana"/>
                <a:cs typeface="Verdana"/>
              </a:rPr>
              <a:t>š</a:t>
            </a:r>
            <a:r>
              <a:rPr lang="en-US" sz="3200" smtClean="0">
                <a:latin typeface="Verdana"/>
                <a:cs typeface="Verdana"/>
              </a:rPr>
              <a:t>to </a:t>
            </a:r>
            <a:r>
              <a:rPr lang="en-US" sz="3200">
                <a:latin typeface="Verdana"/>
                <a:cs typeface="Verdana"/>
              </a:rPr>
              <a:t>se u </a:t>
            </a:r>
            <a:r>
              <a:rPr lang="en-US" sz="3200" smtClean="0">
                <a:latin typeface="Verdana"/>
                <a:cs typeface="Verdana"/>
              </a:rPr>
              <a:t>1. </a:t>
            </a:r>
            <a:r>
              <a:rPr lang="en-US" sz="3200" err="1" smtClean="0">
                <a:latin typeface="Verdana"/>
                <a:cs typeface="Verdana"/>
              </a:rPr>
              <a:t>Mojs</a:t>
            </a:r>
            <a:r>
              <a:rPr lang="sr-Latn-RS" sz="3200" smtClean="0">
                <a:latin typeface="Verdana"/>
                <a:cs typeface="Verdana"/>
              </a:rPr>
              <a:t>ijevoj</a:t>
            </a:r>
            <a:r>
              <a:rPr lang="en-US" sz="3200" smtClean="0">
                <a:latin typeface="Verdana"/>
                <a:cs typeface="Verdana"/>
              </a:rPr>
              <a:t> </a:t>
            </a:r>
            <a:r>
              <a:rPr lang="en-US" sz="3200">
                <a:latin typeface="Verdana"/>
                <a:cs typeface="Verdana"/>
              </a:rPr>
              <a:t>1:26-27 Bog [Elohim] </a:t>
            </a:r>
            <a:r>
              <a:rPr lang="en-US" sz="3200" smtClean="0">
                <a:latin typeface="Verdana"/>
                <a:cs typeface="Verdana"/>
              </a:rPr>
              <a:t>ne </a:t>
            </a:r>
            <a:r>
              <a:rPr lang="en-US" sz="3200" err="1" smtClean="0">
                <a:latin typeface="Verdana"/>
                <a:cs typeface="Verdana"/>
              </a:rPr>
              <a:t>obra</a:t>
            </a:r>
            <a:r>
              <a:rPr lang="sr-Latn-RS" sz="3200" smtClean="0">
                <a:latin typeface="Verdana"/>
                <a:cs typeface="Verdana"/>
              </a:rPr>
              <a:t>ć</a:t>
            </a:r>
            <a:r>
              <a:rPr lang="en-US" sz="3200" smtClean="0">
                <a:latin typeface="Verdana"/>
                <a:cs typeface="Verdana"/>
              </a:rPr>
              <a:t>a an</a:t>
            </a:r>
            <a:r>
              <a:rPr lang="sr-Latn-RS" sz="3200" smtClean="0">
                <a:latin typeface="Verdana"/>
                <a:cs typeface="Verdana"/>
              </a:rPr>
              <a:t>đ</a:t>
            </a:r>
            <a:r>
              <a:rPr lang="en-US" sz="3200" err="1" smtClean="0">
                <a:latin typeface="Verdana"/>
                <a:cs typeface="Verdana"/>
              </a:rPr>
              <a:t>elima</a:t>
            </a:r>
            <a:r>
              <a:rPr lang="en-US" sz="3200">
                <a:latin typeface="Verdana"/>
                <a:cs typeface="Verdana"/>
              </a:rPr>
              <a:t>:</a:t>
            </a:r>
          </a:p>
          <a:p>
            <a:pPr>
              <a:lnSpc>
                <a:spcPct val="70000"/>
              </a:lnSpc>
            </a:pPr>
            <a:r>
              <a:rPr lang="en-US" sz="3200">
                <a:latin typeface="Verdana"/>
                <a:cs typeface="Verdana"/>
              </a:rPr>
              <a:t> </a:t>
            </a:r>
          </a:p>
          <a:p>
            <a:pPr marL="914400" lvl="1" indent="-457200">
              <a:buFont typeface="Arial"/>
              <a:buChar char="•"/>
            </a:pPr>
            <a:r>
              <a:rPr lang="en-US" sz="3200" err="1">
                <a:latin typeface="Verdana"/>
                <a:cs typeface="Verdana"/>
              </a:rPr>
              <a:t>Izjava</a:t>
            </a:r>
            <a:r>
              <a:rPr lang="en-US" sz="3200">
                <a:latin typeface="Verdana"/>
                <a:cs typeface="Verdana"/>
              </a:rPr>
              <a:t>: </a:t>
            </a:r>
            <a:r>
              <a:rPr lang="sr-Latn-RS" sz="3200" smtClean="0">
                <a:latin typeface="Verdana"/>
                <a:cs typeface="Verdana"/>
              </a:rPr>
              <a:t>„</a:t>
            </a:r>
            <a:r>
              <a:rPr lang="en-US" sz="3200" smtClean="0">
                <a:solidFill>
                  <a:srgbClr val="FFFF00"/>
                </a:solidFill>
                <a:latin typeface="Verdana"/>
                <a:cs typeface="Verdana"/>
              </a:rPr>
              <a:t>Da </a:t>
            </a:r>
            <a:r>
              <a:rPr lang="en-US" sz="3200" err="1" smtClean="0">
                <a:solidFill>
                  <a:srgbClr val="FFFF00"/>
                </a:solidFill>
                <a:latin typeface="Verdana"/>
                <a:cs typeface="Verdana"/>
              </a:rPr>
              <a:t>na</a:t>
            </a:r>
            <a:r>
              <a:rPr lang="sr-Latn-RS" sz="3200" smtClean="0">
                <a:solidFill>
                  <a:srgbClr val="FFFF00"/>
                </a:solidFill>
                <a:latin typeface="Verdana"/>
                <a:cs typeface="Verdana"/>
              </a:rPr>
              <a:t>č</a:t>
            </a:r>
            <a:r>
              <a:rPr lang="en-US" sz="3200" err="1" smtClean="0">
                <a:solidFill>
                  <a:srgbClr val="FFFF00"/>
                </a:solidFill>
                <a:latin typeface="Verdana"/>
                <a:cs typeface="Verdana"/>
              </a:rPr>
              <a:t>inimo</a:t>
            </a:r>
            <a:r>
              <a:rPr lang="en-US" sz="3200" smtClean="0">
                <a:latin typeface="Verdana"/>
                <a:cs typeface="Verdana"/>
              </a:rPr>
              <a:t> </a:t>
            </a:r>
            <a:r>
              <a:rPr lang="sr-Latn-RS" sz="3200">
                <a:latin typeface="Verdana"/>
                <a:cs typeface="Verdana"/>
              </a:rPr>
              <a:t>č</a:t>
            </a:r>
            <a:r>
              <a:rPr lang="en-US" sz="3200" err="1" smtClean="0">
                <a:latin typeface="Verdana"/>
                <a:cs typeface="Verdana"/>
              </a:rPr>
              <a:t>oveka</a:t>
            </a:r>
            <a:r>
              <a:rPr lang="en-US" sz="3200">
                <a:latin typeface="Verdana"/>
                <a:cs typeface="Verdana"/>
              </a:rPr>
              <a:t>” u </a:t>
            </a:r>
            <a:r>
              <a:rPr lang="sr-Latn-RS" sz="3200" smtClean="0">
                <a:latin typeface="Verdana"/>
                <a:cs typeface="Verdana"/>
              </a:rPr>
              <a:t>stih</a:t>
            </a:r>
            <a:r>
              <a:rPr lang="en-US" sz="3200" smtClean="0">
                <a:latin typeface="Verdana"/>
                <a:cs typeface="Verdana"/>
              </a:rPr>
              <a:t>u </a:t>
            </a:r>
            <a:r>
              <a:rPr lang="en-US" sz="3200">
                <a:latin typeface="Verdana"/>
                <a:cs typeface="Verdana"/>
              </a:rPr>
              <a:t>26 se </a:t>
            </a:r>
            <a:r>
              <a:rPr lang="en-US" sz="3200" err="1" smtClean="0">
                <a:latin typeface="Verdana"/>
                <a:cs typeface="Verdana"/>
              </a:rPr>
              <a:t>obja</a:t>
            </a:r>
            <a:r>
              <a:rPr lang="sr-Latn-RS" sz="3200" smtClean="0">
                <a:latin typeface="Verdana"/>
                <a:cs typeface="Verdana"/>
              </a:rPr>
              <a:t>š</a:t>
            </a:r>
            <a:r>
              <a:rPr lang="en-US" sz="3200" err="1" smtClean="0">
                <a:latin typeface="Verdana"/>
                <a:cs typeface="Verdana"/>
              </a:rPr>
              <a:t>njava</a:t>
            </a:r>
            <a:r>
              <a:rPr lang="en-US" sz="3200" smtClean="0">
                <a:latin typeface="Verdana"/>
                <a:cs typeface="Verdana"/>
              </a:rPr>
              <a:t> </a:t>
            </a:r>
            <a:r>
              <a:rPr lang="en-US" sz="3200">
                <a:latin typeface="Verdana"/>
                <a:cs typeface="Verdana"/>
              </a:rPr>
              <a:t>u </a:t>
            </a:r>
            <a:r>
              <a:rPr lang="sr-Latn-RS" sz="3200" smtClean="0">
                <a:latin typeface="Verdana"/>
                <a:cs typeface="Verdana"/>
              </a:rPr>
              <a:t>stih</a:t>
            </a:r>
            <a:r>
              <a:rPr lang="en-US" sz="3200" smtClean="0">
                <a:latin typeface="Verdana"/>
                <a:cs typeface="Verdana"/>
              </a:rPr>
              <a:t>u </a:t>
            </a:r>
            <a:r>
              <a:rPr lang="en-US" sz="3200">
                <a:latin typeface="Verdana"/>
                <a:cs typeface="Verdana"/>
              </a:rPr>
              <a:t>27: </a:t>
            </a:r>
            <a:r>
              <a:rPr lang="sr-Latn-RS" sz="3200" smtClean="0">
                <a:latin typeface="Verdana"/>
                <a:cs typeface="Verdana"/>
              </a:rPr>
              <a:t>„</a:t>
            </a:r>
            <a:r>
              <a:rPr lang="en-US" sz="3200" smtClean="0">
                <a:solidFill>
                  <a:srgbClr val="FFFF00"/>
                </a:solidFill>
                <a:latin typeface="Verdana"/>
                <a:cs typeface="Verdana"/>
              </a:rPr>
              <a:t>I </a:t>
            </a:r>
            <a:r>
              <a:rPr lang="en-US" sz="3200">
                <a:solidFill>
                  <a:srgbClr val="FFFF00"/>
                </a:solidFill>
                <a:latin typeface="Verdana"/>
                <a:cs typeface="Verdana"/>
              </a:rPr>
              <a:t>Bog </a:t>
            </a:r>
            <a:r>
              <a:rPr lang="en-US" sz="3200" err="1">
                <a:solidFill>
                  <a:srgbClr val="FFFF00"/>
                </a:solidFill>
                <a:latin typeface="Verdana"/>
                <a:cs typeface="Verdana"/>
              </a:rPr>
              <a:t>stvori</a:t>
            </a:r>
            <a:r>
              <a:rPr lang="en-US" sz="3200">
                <a:solidFill>
                  <a:srgbClr val="FFFF00"/>
                </a:solidFill>
                <a:latin typeface="Verdana"/>
                <a:cs typeface="Verdana"/>
              </a:rPr>
              <a:t> </a:t>
            </a:r>
            <a:r>
              <a:rPr lang="sr-Latn-RS" sz="3200">
                <a:latin typeface="Verdana"/>
                <a:cs typeface="Verdana"/>
              </a:rPr>
              <a:t>č</a:t>
            </a:r>
            <a:r>
              <a:rPr lang="en-US" sz="3200" err="1" smtClean="0">
                <a:latin typeface="Verdana"/>
                <a:cs typeface="Verdana"/>
              </a:rPr>
              <a:t>oveka</a:t>
            </a:r>
            <a:r>
              <a:rPr lang="en-US" sz="3200" smtClean="0">
                <a:latin typeface="Verdana"/>
                <a:cs typeface="Verdana"/>
              </a:rPr>
              <a:t> </a:t>
            </a:r>
            <a:r>
              <a:rPr lang="en-US" sz="3200" err="1">
                <a:latin typeface="Verdana"/>
                <a:cs typeface="Verdana"/>
              </a:rPr>
              <a:t>po</a:t>
            </a:r>
            <a:r>
              <a:rPr lang="en-US" sz="3200">
                <a:latin typeface="Verdana"/>
                <a:cs typeface="Verdana"/>
              </a:rPr>
              <a:t> </a:t>
            </a:r>
            <a:r>
              <a:rPr lang="en-US" sz="3200" err="1" smtClean="0">
                <a:latin typeface="Verdana"/>
                <a:cs typeface="Verdana"/>
              </a:rPr>
              <a:t>svom</a:t>
            </a:r>
            <a:r>
              <a:rPr lang="en-US" sz="3200" smtClean="0">
                <a:latin typeface="Verdana"/>
                <a:cs typeface="Verdana"/>
              </a:rPr>
              <a:t> </a:t>
            </a:r>
            <a:r>
              <a:rPr lang="en-US" sz="3200" err="1" smtClean="0">
                <a:latin typeface="Verdana"/>
                <a:cs typeface="Verdana"/>
              </a:rPr>
              <a:t>obli</a:t>
            </a:r>
            <a:r>
              <a:rPr lang="sr-Latn-RS" sz="3200" smtClean="0">
                <a:latin typeface="Verdana"/>
                <a:cs typeface="Verdana"/>
              </a:rPr>
              <a:t>č</a:t>
            </a:r>
            <a:r>
              <a:rPr lang="en-US" sz="3200" err="1" smtClean="0">
                <a:latin typeface="Verdana"/>
                <a:cs typeface="Verdana"/>
              </a:rPr>
              <a:t>ju</a:t>
            </a:r>
            <a:r>
              <a:rPr lang="en-US" sz="3200">
                <a:latin typeface="Verdana"/>
                <a:cs typeface="Verdana"/>
              </a:rPr>
              <a:t>.”  </a:t>
            </a:r>
          </a:p>
          <a:p>
            <a:pPr marL="914400" lvl="1" indent="-457200">
              <a:lnSpc>
                <a:spcPct val="70000"/>
              </a:lnSpc>
              <a:buFont typeface="Arial"/>
              <a:buChar char="•"/>
            </a:pPr>
            <a:endParaRPr lang="en-US" sz="3200">
              <a:latin typeface="Verdana"/>
              <a:cs typeface="Verdana"/>
            </a:endParaRPr>
          </a:p>
          <a:p>
            <a:pPr marL="914400" lvl="1" indent="-457200">
              <a:buFont typeface="Arial"/>
              <a:buChar char="•"/>
            </a:pPr>
            <a:r>
              <a:rPr lang="en-US" sz="3200" smtClean="0">
                <a:latin typeface="Verdana"/>
                <a:cs typeface="Verdana"/>
              </a:rPr>
              <a:t>I</a:t>
            </a:r>
            <a:r>
              <a:rPr lang="sr-Latn-RS" sz="3200" smtClean="0">
                <a:latin typeface="Verdana"/>
                <a:cs typeface="Verdana"/>
              </a:rPr>
              <a:t>s</a:t>
            </a:r>
            <a:r>
              <a:rPr lang="en-US" sz="3200" err="1" smtClean="0">
                <a:latin typeface="Verdana"/>
                <a:cs typeface="Verdana"/>
              </a:rPr>
              <a:t>aij</a:t>
            </a:r>
            <a:r>
              <a:rPr lang="sr-Latn-RS" sz="3200" smtClean="0">
                <a:latin typeface="Verdana"/>
                <a:cs typeface="Verdana"/>
              </a:rPr>
              <a:t>a</a:t>
            </a:r>
            <a:r>
              <a:rPr lang="en-US" sz="3200" smtClean="0">
                <a:latin typeface="Verdana"/>
                <a:cs typeface="Verdana"/>
              </a:rPr>
              <a:t> </a:t>
            </a:r>
            <a:r>
              <a:rPr lang="en-US" sz="3200">
                <a:latin typeface="Verdana"/>
                <a:cs typeface="Verdana"/>
              </a:rPr>
              <a:t>40:14: </a:t>
            </a:r>
            <a:r>
              <a:rPr lang="sr-Latn-RS" sz="3200" smtClean="0">
                <a:latin typeface="Verdana"/>
                <a:cs typeface="Verdana"/>
              </a:rPr>
              <a:t>„</a:t>
            </a:r>
            <a:r>
              <a:rPr lang="en-US" sz="3200" smtClean="0">
                <a:latin typeface="Verdana"/>
                <a:cs typeface="Verdana"/>
              </a:rPr>
              <a:t>S</a:t>
            </a:r>
            <a:r>
              <a:rPr lang="sr-Latn-RS" sz="3200" smtClean="0">
                <a:latin typeface="Verdana"/>
                <a:cs typeface="Verdana"/>
              </a:rPr>
              <a:t> </a:t>
            </a:r>
            <a:r>
              <a:rPr lang="en-US" sz="3200" err="1" smtClean="0">
                <a:latin typeface="Verdana"/>
                <a:cs typeface="Verdana"/>
              </a:rPr>
              <a:t>kim</a:t>
            </a:r>
            <a:r>
              <a:rPr lang="en-US" sz="3200" smtClean="0">
                <a:latin typeface="Verdana"/>
                <a:cs typeface="Verdana"/>
              </a:rPr>
              <a:t> </a:t>
            </a:r>
            <a:r>
              <a:rPr lang="en-US" sz="3200">
                <a:latin typeface="Verdana"/>
                <a:cs typeface="Verdana"/>
              </a:rPr>
              <a:t>se On [</a:t>
            </a:r>
            <a:r>
              <a:rPr lang="en-US" sz="3200" err="1">
                <a:latin typeface="Verdana"/>
                <a:cs typeface="Verdana"/>
              </a:rPr>
              <a:t>Jahve</a:t>
            </a:r>
            <a:r>
              <a:rPr lang="en-US" sz="3200">
                <a:latin typeface="Verdana"/>
                <a:cs typeface="Verdana"/>
              </a:rPr>
              <a:t>] </a:t>
            </a:r>
            <a:r>
              <a:rPr lang="en-US" sz="3200" err="1" smtClean="0">
                <a:latin typeface="Verdana"/>
                <a:cs typeface="Verdana"/>
              </a:rPr>
              <a:t>savetovao</a:t>
            </a:r>
            <a:r>
              <a:rPr lang="en-US" sz="3200">
                <a:latin typeface="Verdana"/>
                <a:cs typeface="Verdana"/>
              </a:rPr>
              <a:t>?” </a:t>
            </a:r>
            <a:r>
              <a:rPr lang="en-US" sz="3200" err="1" smtClean="0">
                <a:latin typeface="Verdana"/>
                <a:cs typeface="Verdana"/>
              </a:rPr>
              <a:t>Nigde</a:t>
            </a:r>
            <a:r>
              <a:rPr lang="en-US" sz="3200" smtClean="0">
                <a:latin typeface="Verdana"/>
                <a:cs typeface="Verdana"/>
              </a:rPr>
              <a:t> u</a:t>
            </a:r>
            <a:r>
              <a:rPr lang="sr-Latn-RS" sz="3200" smtClean="0">
                <a:latin typeface="Verdana"/>
                <a:cs typeface="Verdana"/>
              </a:rPr>
              <a:t> </a:t>
            </a:r>
            <a:r>
              <a:rPr lang="en-US" sz="3200" err="1" smtClean="0">
                <a:latin typeface="Verdana"/>
                <a:cs typeface="Verdana"/>
              </a:rPr>
              <a:t>Bibliji</a:t>
            </a:r>
            <a:r>
              <a:rPr lang="en-US" sz="3200">
                <a:latin typeface="Verdana"/>
                <a:cs typeface="Verdana"/>
              </a:rPr>
              <a:t> ne </a:t>
            </a:r>
            <a:r>
              <a:rPr lang="en-US" sz="3200" err="1">
                <a:latin typeface="Verdana"/>
                <a:cs typeface="Verdana"/>
              </a:rPr>
              <a:t>piše</a:t>
            </a:r>
            <a:r>
              <a:rPr lang="en-US" sz="3200">
                <a:latin typeface="Verdana"/>
                <a:cs typeface="Verdana"/>
              </a:rPr>
              <a:t> da se Bog </a:t>
            </a:r>
            <a:r>
              <a:rPr lang="en-US" sz="3200" err="1">
                <a:latin typeface="Verdana"/>
                <a:cs typeface="Verdana"/>
              </a:rPr>
              <a:t>ikada</a:t>
            </a:r>
            <a:r>
              <a:rPr lang="en-US" sz="3200">
                <a:latin typeface="Verdana"/>
                <a:cs typeface="Verdana"/>
              </a:rPr>
              <a:t> </a:t>
            </a:r>
            <a:r>
              <a:rPr lang="en-US" sz="3200" err="1" smtClean="0">
                <a:latin typeface="Verdana"/>
                <a:cs typeface="Verdana"/>
              </a:rPr>
              <a:t>savetovao</a:t>
            </a:r>
            <a:r>
              <a:rPr lang="en-US" sz="3200" smtClean="0">
                <a:latin typeface="Verdana"/>
                <a:cs typeface="Verdana"/>
              </a:rPr>
              <a:t> </a:t>
            </a:r>
            <a:r>
              <a:rPr lang="en-US" sz="3200" err="1">
                <a:latin typeface="Verdana"/>
                <a:cs typeface="Verdana"/>
              </a:rPr>
              <a:t>sa</a:t>
            </a:r>
            <a:r>
              <a:rPr lang="en-US" sz="3200">
                <a:latin typeface="Verdana"/>
                <a:cs typeface="Verdana"/>
              </a:rPr>
              <a:t> </a:t>
            </a:r>
            <a:r>
              <a:rPr lang="en-US" sz="3200" smtClean="0">
                <a:latin typeface="Verdana"/>
                <a:cs typeface="Verdana"/>
              </a:rPr>
              <a:t>an</a:t>
            </a:r>
            <a:r>
              <a:rPr lang="sr-Latn-RS" sz="3200" smtClean="0">
                <a:latin typeface="Verdana"/>
                <a:cs typeface="Verdana"/>
              </a:rPr>
              <a:t>đ</a:t>
            </a:r>
            <a:r>
              <a:rPr lang="en-US" sz="3200" err="1" smtClean="0">
                <a:latin typeface="Verdana"/>
                <a:cs typeface="Verdana"/>
              </a:rPr>
              <a:t>elima</a:t>
            </a:r>
            <a:r>
              <a:rPr lang="en-US" sz="3200" smtClean="0">
                <a:latin typeface="Verdana"/>
                <a:cs typeface="Verdana"/>
              </a:rPr>
              <a:t> </a:t>
            </a:r>
            <a:r>
              <a:rPr lang="en-US" sz="3200">
                <a:latin typeface="Verdana"/>
                <a:cs typeface="Verdana"/>
              </a:rPr>
              <a:t>u </a:t>
            </a:r>
            <a:r>
              <a:rPr lang="en-US" sz="3200" err="1">
                <a:latin typeface="Verdana"/>
                <a:cs typeface="Verdana"/>
              </a:rPr>
              <a:t>vezi</a:t>
            </a:r>
            <a:r>
              <a:rPr lang="en-US" sz="3200">
                <a:latin typeface="Verdana"/>
                <a:cs typeface="Verdana"/>
              </a:rPr>
              <a:t> </a:t>
            </a:r>
            <a:r>
              <a:rPr lang="en-US" sz="3200" err="1">
                <a:latin typeface="Verdana"/>
                <a:cs typeface="Verdana"/>
              </a:rPr>
              <a:t>stvaranja</a:t>
            </a:r>
            <a:r>
              <a:rPr lang="en-US" sz="3200">
                <a:latin typeface="Verdana"/>
                <a:cs typeface="Verdana"/>
              </a:rPr>
              <a:t>.</a:t>
            </a:r>
          </a:p>
        </p:txBody>
      </p:sp>
    </p:spTree>
    <p:extLst>
      <p:ext uri="{BB962C8B-B14F-4D97-AF65-F5344CB8AC3E}">
        <p14:creationId xmlns:p14="http://schemas.microsoft.com/office/powerpoint/2010/main" val="4261455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5949" y="575735"/>
            <a:ext cx="8098659" cy="5853910"/>
          </a:xfrm>
          <a:prstGeom prst="rect">
            <a:avLst/>
          </a:prstGeom>
          <a:noFill/>
        </p:spPr>
        <p:txBody>
          <a:bodyPr wrap="square" rtlCol="0">
            <a:spAutoFit/>
          </a:bodyPr>
          <a:lstStyle/>
          <a:p>
            <a:r>
              <a:rPr lang="en-US" sz="3200">
                <a:latin typeface="Verdana"/>
                <a:cs typeface="Verdana"/>
              </a:rPr>
              <a:t>Nahum M. </a:t>
            </a:r>
            <a:r>
              <a:rPr lang="en-US" sz="3200" err="1">
                <a:latin typeface="Verdana"/>
                <a:cs typeface="Verdana"/>
              </a:rPr>
              <a:t>Sarna</a:t>
            </a:r>
            <a:r>
              <a:rPr lang="en-US" sz="3200">
                <a:latin typeface="Verdana"/>
                <a:cs typeface="Verdana"/>
              </a:rPr>
              <a:t>, </a:t>
            </a:r>
            <a:r>
              <a:rPr lang="en-US" sz="3200" err="1">
                <a:latin typeface="Verdana"/>
                <a:cs typeface="Verdana"/>
              </a:rPr>
              <a:t>danas</a:t>
            </a:r>
            <a:r>
              <a:rPr lang="en-US" sz="3200">
                <a:latin typeface="Verdana"/>
                <a:cs typeface="Verdana"/>
              </a:rPr>
              <a:t> </a:t>
            </a:r>
            <a:r>
              <a:rPr lang="en-US" sz="3200" err="1">
                <a:latin typeface="Verdana"/>
                <a:cs typeface="Verdana"/>
              </a:rPr>
              <a:t>jedan</a:t>
            </a:r>
            <a:r>
              <a:rPr lang="en-US" sz="3200">
                <a:latin typeface="Verdana"/>
                <a:cs typeface="Verdana"/>
              </a:rPr>
              <a:t> od </a:t>
            </a:r>
            <a:r>
              <a:rPr lang="en-US" sz="3200" err="1">
                <a:latin typeface="Verdana"/>
                <a:cs typeface="Verdana"/>
              </a:rPr>
              <a:t>najprepoznatljivijih</a:t>
            </a:r>
            <a:r>
              <a:rPr lang="en-US" sz="3200">
                <a:latin typeface="Verdana"/>
                <a:cs typeface="Verdana"/>
              </a:rPr>
              <a:t> </a:t>
            </a:r>
            <a:r>
              <a:rPr lang="sr-Latn-RS" sz="3200" smtClean="0">
                <a:latin typeface="Verdana"/>
                <a:cs typeface="Verdana"/>
              </a:rPr>
              <a:t>jevrej</a:t>
            </a:r>
            <a:r>
              <a:rPr lang="en-US" sz="3200" err="1" smtClean="0">
                <a:latin typeface="Verdana"/>
                <a:cs typeface="Verdana"/>
              </a:rPr>
              <a:t>skih</a:t>
            </a:r>
            <a:r>
              <a:rPr lang="en-US" sz="3200" smtClean="0">
                <a:latin typeface="Verdana"/>
                <a:cs typeface="Verdana"/>
              </a:rPr>
              <a:t> </a:t>
            </a:r>
            <a:r>
              <a:rPr lang="sr-Latn-RS" sz="3200" smtClean="0">
                <a:latin typeface="Verdana"/>
                <a:cs typeface="Verdana"/>
              </a:rPr>
              <a:t>starozavetnih</a:t>
            </a:r>
            <a:r>
              <a:rPr lang="en-US" sz="3200" smtClean="0">
                <a:latin typeface="Verdana"/>
                <a:cs typeface="Verdana"/>
              </a:rPr>
              <a:t> </a:t>
            </a:r>
            <a:r>
              <a:rPr lang="en-US" sz="3200" err="1">
                <a:latin typeface="Verdana"/>
                <a:cs typeface="Verdana"/>
              </a:rPr>
              <a:t>komentatora</a:t>
            </a:r>
            <a:r>
              <a:rPr lang="en-US" sz="3200">
                <a:latin typeface="Verdana"/>
                <a:cs typeface="Verdana"/>
              </a:rPr>
              <a:t>, </a:t>
            </a:r>
            <a:r>
              <a:rPr lang="en-US" sz="3200" err="1" smtClean="0">
                <a:latin typeface="Verdana"/>
                <a:cs typeface="Verdana"/>
              </a:rPr>
              <a:t>obja</a:t>
            </a:r>
            <a:r>
              <a:rPr lang="sr-Latn-RS" sz="3200" smtClean="0">
                <a:latin typeface="Verdana"/>
                <a:cs typeface="Verdana"/>
              </a:rPr>
              <a:t>š</a:t>
            </a:r>
            <a:r>
              <a:rPr lang="en-US" sz="3200" err="1" smtClean="0">
                <a:latin typeface="Verdana"/>
                <a:cs typeface="Verdana"/>
              </a:rPr>
              <a:t>njava</a:t>
            </a:r>
            <a:r>
              <a:rPr lang="en-US" sz="3200" smtClean="0">
                <a:latin typeface="Verdana"/>
                <a:cs typeface="Verdana"/>
              </a:rPr>
              <a:t> re</a:t>
            </a:r>
            <a:r>
              <a:rPr lang="sr-Latn-RS" sz="3200" smtClean="0">
                <a:latin typeface="Verdana"/>
                <a:cs typeface="Verdana"/>
              </a:rPr>
              <a:t>č</a:t>
            </a:r>
            <a:r>
              <a:rPr lang="en-US" sz="3200" smtClean="0">
                <a:latin typeface="Verdana"/>
                <a:cs typeface="Verdana"/>
              </a:rPr>
              <a:t>i</a:t>
            </a:r>
            <a:r>
              <a:rPr lang="en-US" sz="3200">
                <a:latin typeface="Verdana"/>
                <a:cs typeface="Verdana"/>
              </a:rPr>
              <a:t>: </a:t>
            </a:r>
            <a:r>
              <a:rPr lang="sr-Latn-RS" sz="3200" smtClean="0">
                <a:latin typeface="Verdana"/>
                <a:cs typeface="Verdana"/>
              </a:rPr>
              <a:t>„</a:t>
            </a:r>
            <a:r>
              <a:rPr lang="en-US" sz="3200" err="1" smtClean="0">
                <a:latin typeface="Verdana"/>
                <a:cs typeface="Verdana"/>
              </a:rPr>
              <a:t>Hajde</a:t>
            </a:r>
            <a:r>
              <a:rPr lang="en-US" sz="3200" smtClean="0">
                <a:latin typeface="Verdana"/>
                <a:cs typeface="Verdana"/>
              </a:rPr>
              <a:t> </a:t>
            </a:r>
            <a:r>
              <a:rPr lang="en-US" sz="3200">
                <a:latin typeface="Verdana"/>
                <a:cs typeface="Verdana"/>
              </a:rPr>
              <a:t>da </a:t>
            </a:r>
            <a:r>
              <a:rPr lang="en-US" sz="3200" err="1" smtClean="0">
                <a:latin typeface="Verdana"/>
                <a:cs typeface="Verdana"/>
              </a:rPr>
              <a:t>na</a:t>
            </a:r>
            <a:r>
              <a:rPr lang="sr-Latn-RS" sz="3200" smtClean="0">
                <a:latin typeface="Verdana"/>
                <a:cs typeface="Verdana"/>
              </a:rPr>
              <a:t>č</a:t>
            </a:r>
            <a:r>
              <a:rPr lang="en-US" sz="3200" err="1" smtClean="0">
                <a:latin typeface="Verdana"/>
                <a:cs typeface="Verdana"/>
              </a:rPr>
              <a:t>inimo</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slede</a:t>
            </a:r>
            <a:r>
              <a:rPr lang="sr-Latn-RS" sz="3200" smtClean="0">
                <a:latin typeface="Verdana"/>
                <a:cs typeface="Verdana"/>
              </a:rPr>
              <a:t>ć</a:t>
            </a:r>
            <a:r>
              <a:rPr lang="en-US" sz="3200" err="1" smtClean="0">
                <a:latin typeface="Verdana"/>
                <a:cs typeface="Verdana"/>
              </a:rPr>
              <a:t>i</a:t>
            </a:r>
            <a:r>
              <a:rPr lang="sr-Latn-RS" sz="3200" smtClean="0">
                <a:latin typeface="Verdana"/>
                <a:cs typeface="Verdana"/>
              </a:rPr>
              <a:t> način</a:t>
            </a:r>
            <a:r>
              <a:rPr lang="en-US" sz="3200" smtClean="0">
                <a:latin typeface="Verdana"/>
                <a:cs typeface="Verdana"/>
              </a:rPr>
              <a:t>:</a:t>
            </a:r>
            <a:endParaRPr lang="en-US" sz="3200">
              <a:latin typeface="Verdana"/>
              <a:cs typeface="Verdana"/>
            </a:endParaRPr>
          </a:p>
          <a:p>
            <a:endParaRPr lang="en-US" sz="3200">
              <a:latin typeface="Verdana"/>
              <a:cs typeface="Verdana"/>
            </a:endParaRPr>
          </a:p>
          <a:p>
            <a:r>
              <a:rPr lang="sr-Latn-RS" sz="3200" smtClean="0">
                <a:latin typeface="Verdana"/>
                <a:cs typeface="Verdana"/>
              </a:rPr>
              <a:t>„</a:t>
            </a:r>
            <a:r>
              <a:rPr lang="en-US" sz="3200" err="1" smtClean="0">
                <a:latin typeface="Verdana"/>
                <a:cs typeface="Verdana"/>
              </a:rPr>
              <a:t>Neobi</a:t>
            </a:r>
            <a:r>
              <a:rPr lang="sr-Latn-RS" sz="3200" smtClean="0">
                <a:latin typeface="Verdana"/>
                <a:cs typeface="Verdana"/>
              </a:rPr>
              <a:t>č</a:t>
            </a:r>
            <a:r>
              <a:rPr lang="en-US" sz="3200" err="1" smtClean="0">
                <a:latin typeface="Verdana"/>
                <a:cs typeface="Verdana"/>
              </a:rPr>
              <a:t>na</a:t>
            </a:r>
            <a:r>
              <a:rPr lang="en-US" sz="3200" smtClean="0">
                <a:latin typeface="Verdana"/>
                <a:cs typeface="Verdana"/>
              </a:rPr>
              <a:t> </a:t>
            </a:r>
            <a:r>
              <a:rPr lang="en-US" sz="3200" err="1" smtClean="0">
                <a:latin typeface="Verdana"/>
                <a:cs typeface="Verdana"/>
              </a:rPr>
              <a:t>primena</a:t>
            </a:r>
            <a:r>
              <a:rPr lang="en-US" sz="3200" smtClean="0">
                <a:latin typeface="Verdana"/>
                <a:cs typeface="Verdana"/>
              </a:rPr>
              <a:t> </a:t>
            </a:r>
            <a:r>
              <a:rPr lang="en-US" sz="3200" err="1">
                <a:latin typeface="Verdana"/>
                <a:cs typeface="Verdana"/>
              </a:rPr>
              <a:t>prve</a:t>
            </a:r>
            <a:r>
              <a:rPr lang="en-US" sz="3200">
                <a:latin typeface="Verdana"/>
                <a:cs typeface="Verdana"/>
              </a:rPr>
              <a:t> </a:t>
            </a:r>
            <a:r>
              <a:rPr lang="en-US" sz="3200" err="1">
                <a:latin typeface="Verdana"/>
                <a:cs typeface="Verdana"/>
              </a:rPr>
              <a:t>osobe</a:t>
            </a:r>
            <a:r>
              <a:rPr lang="en-US" sz="3200">
                <a:latin typeface="Verdana"/>
                <a:cs typeface="Verdana"/>
              </a:rPr>
              <a:t> u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ini</a:t>
            </a:r>
            <a:r>
              <a:rPr lang="sr-Latn-RS" sz="3200" smtClean="0">
                <a:latin typeface="Verdana"/>
                <a:cs typeface="Verdana"/>
              </a:rPr>
              <a:t>...</a:t>
            </a:r>
            <a:r>
              <a:rPr lang="en-US" sz="3200" smtClean="0">
                <a:latin typeface="Verdana"/>
                <a:cs typeface="Verdana"/>
              </a:rPr>
              <a:t>je </a:t>
            </a:r>
            <a:r>
              <a:rPr lang="sr-Latn-RS" sz="3200" err="1">
                <a:latin typeface="Verdana"/>
                <a:cs typeface="Verdana"/>
              </a:rPr>
              <a:t>i</a:t>
            </a:r>
            <a:r>
              <a:rPr lang="en-US" sz="3200" err="1" smtClean="0">
                <a:latin typeface="Verdana"/>
                <a:cs typeface="Verdana"/>
              </a:rPr>
              <a:t>zraelska</a:t>
            </a:r>
            <a:r>
              <a:rPr lang="en-US" sz="3200" smtClean="0">
                <a:latin typeface="Verdana"/>
                <a:cs typeface="Verdana"/>
              </a:rPr>
              <a:t> </a:t>
            </a:r>
            <a:r>
              <a:rPr lang="en-US" sz="3200" err="1">
                <a:latin typeface="Verdana"/>
                <a:cs typeface="Verdana"/>
              </a:rPr>
              <a:t>verzija</a:t>
            </a:r>
            <a:r>
              <a:rPr lang="en-US" sz="3200">
                <a:latin typeface="Verdana"/>
                <a:cs typeface="Verdana"/>
              </a:rPr>
              <a:t> </a:t>
            </a:r>
            <a:r>
              <a:rPr lang="en-US" sz="3200" err="1" smtClean="0">
                <a:latin typeface="Verdana"/>
                <a:cs typeface="Verdana"/>
              </a:rPr>
              <a:t>politeisti</a:t>
            </a:r>
            <a:r>
              <a:rPr lang="sr-Latn-RS" sz="3200" smtClean="0">
                <a:latin typeface="Verdana"/>
                <a:cs typeface="Verdana"/>
              </a:rPr>
              <a:t>č</a:t>
            </a:r>
            <a:r>
              <a:rPr lang="en-US" sz="3200" err="1" smtClean="0">
                <a:latin typeface="Verdana"/>
                <a:cs typeface="Verdana"/>
              </a:rPr>
              <a:t>kih</a:t>
            </a:r>
            <a:r>
              <a:rPr lang="en-US" sz="3200" smtClean="0">
                <a:latin typeface="Verdana"/>
                <a:cs typeface="Verdana"/>
              </a:rPr>
              <a:t> </a:t>
            </a:r>
            <a:r>
              <a:rPr lang="en-US" sz="3200" err="1">
                <a:latin typeface="Verdana"/>
                <a:cs typeface="Verdana"/>
              </a:rPr>
              <a:t>skupova</a:t>
            </a:r>
            <a:r>
              <a:rPr lang="en-US" sz="3200">
                <a:latin typeface="Verdana"/>
                <a:cs typeface="Verdana"/>
              </a:rPr>
              <a:t> </a:t>
            </a:r>
            <a:r>
              <a:rPr lang="en-US" sz="3200" err="1" smtClean="0">
                <a:latin typeface="Verdana"/>
                <a:cs typeface="Verdana"/>
              </a:rPr>
              <a:t>panteona</a:t>
            </a:r>
            <a:r>
              <a:rPr lang="en-US" sz="3200" smtClean="0">
                <a:latin typeface="Verdana"/>
                <a:cs typeface="Verdana"/>
              </a:rPr>
              <a:t>—</a:t>
            </a:r>
            <a:r>
              <a:rPr lang="en-US" sz="3200" err="1" smtClean="0">
                <a:latin typeface="Verdana"/>
                <a:cs typeface="Verdana"/>
              </a:rPr>
              <a:t>pretvoren</a:t>
            </a:r>
            <a:r>
              <a:rPr lang="sr-Latn-RS" sz="3200" smtClean="0">
                <a:latin typeface="Verdana"/>
                <a:cs typeface="Verdana"/>
              </a:rPr>
              <a:t>a</a:t>
            </a:r>
            <a:r>
              <a:rPr lang="en-US" sz="3200" smtClean="0">
                <a:latin typeface="Verdana"/>
                <a:cs typeface="Verdana"/>
              </a:rPr>
              <a:t> </a:t>
            </a:r>
            <a:r>
              <a:rPr lang="en-US" sz="3200">
                <a:latin typeface="Verdana"/>
                <a:cs typeface="Verdana"/>
              </a:rPr>
              <a:t>u </a:t>
            </a:r>
            <a:r>
              <a:rPr lang="en-US" sz="3200" err="1">
                <a:latin typeface="Verdana"/>
                <a:cs typeface="Verdana"/>
              </a:rPr>
              <a:t>monoteizam</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pagani</a:t>
            </a:r>
            <a:r>
              <a:rPr lang="sr-Latn-RS" sz="3200" smtClean="0">
                <a:latin typeface="Verdana"/>
                <a:cs typeface="Verdana"/>
              </a:rPr>
              <a:t>zov</a:t>
            </a:r>
            <a:r>
              <a:rPr lang="en-US" sz="3200" smtClean="0">
                <a:latin typeface="Verdana"/>
                <a:cs typeface="Verdana"/>
              </a:rPr>
              <a:t>an</a:t>
            </a:r>
            <a:r>
              <a:rPr lang="sr-Latn-RS" sz="3200" smtClean="0">
                <a:latin typeface="Verdana"/>
                <a:cs typeface="Verdana"/>
              </a:rPr>
              <a:t>ja</a:t>
            </a:r>
            <a:r>
              <a:rPr lang="en-US" sz="3200" smtClean="0">
                <a:latin typeface="Verdana"/>
                <a:cs typeface="Verdana"/>
              </a:rPr>
              <a:t>.”</a:t>
            </a:r>
            <a:endParaRPr lang="en-US" sz="3200">
              <a:latin typeface="Verdana"/>
              <a:cs typeface="Verdana"/>
            </a:endParaRPr>
          </a:p>
          <a:p>
            <a:pPr>
              <a:lnSpc>
                <a:spcPct val="70000"/>
              </a:lnSpc>
            </a:pPr>
            <a:r>
              <a:rPr lang="en-US" sz="3200">
                <a:latin typeface="Verdana"/>
                <a:cs typeface="Verdana"/>
              </a:rPr>
              <a:t> </a:t>
            </a:r>
          </a:p>
        </p:txBody>
      </p:sp>
    </p:spTree>
    <p:extLst>
      <p:ext uri="{BB962C8B-B14F-4D97-AF65-F5344CB8AC3E}">
        <p14:creationId xmlns:p14="http://schemas.microsoft.com/office/powerpoint/2010/main" val="2379707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8512" y="568245"/>
            <a:ext cx="8381837" cy="5509200"/>
          </a:xfrm>
          <a:prstGeom prst="rect">
            <a:avLst/>
          </a:prstGeom>
          <a:noFill/>
        </p:spPr>
        <p:txBody>
          <a:bodyPr wrap="square" rtlCol="0">
            <a:spAutoFit/>
          </a:bodyPr>
          <a:lstStyle/>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3:22</a:t>
            </a:r>
            <a:r>
              <a:rPr lang="en-US" sz="3200">
                <a:latin typeface="Verdana"/>
                <a:cs typeface="Verdana"/>
              </a:rPr>
              <a:t> – </a:t>
            </a:r>
            <a:r>
              <a:rPr lang="sr-Latn-RS" sz="3200" smtClean="0">
                <a:latin typeface="Verdana"/>
                <a:cs typeface="Verdana"/>
              </a:rPr>
              <a:t>„</a:t>
            </a:r>
            <a:r>
              <a:rPr lang="en-US" sz="3200" smtClean="0">
                <a:latin typeface="Verdana"/>
                <a:cs typeface="Verdana"/>
              </a:rPr>
              <a:t>Tada </a:t>
            </a:r>
            <a:r>
              <a:rPr lang="en-US" sz="3200" err="1">
                <a:latin typeface="Verdana"/>
                <a:cs typeface="Verdana"/>
              </a:rPr>
              <a:t>Gospod</a:t>
            </a:r>
            <a:r>
              <a:rPr lang="en-US" sz="3200">
                <a:latin typeface="Verdana"/>
                <a:cs typeface="Verdana"/>
              </a:rPr>
              <a:t> Bog </a:t>
            </a:r>
            <a:r>
              <a:rPr lang="en-US" sz="3200" smtClean="0">
                <a:latin typeface="Verdana"/>
                <a:cs typeface="Verdana"/>
              </a:rPr>
              <a:t>re</a:t>
            </a:r>
            <a:r>
              <a:rPr lang="sr-Latn-RS" sz="3200" smtClean="0">
                <a:latin typeface="Verdana"/>
                <a:cs typeface="Verdana"/>
              </a:rPr>
              <a:t>č</a:t>
            </a:r>
            <a:r>
              <a:rPr lang="en-US" sz="3200" smtClean="0">
                <a:latin typeface="Verdana"/>
                <a:cs typeface="Verdana"/>
              </a:rPr>
              <a:t>e:</a:t>
            </a:r>
            <a:r>
              <a:rPr lang="sr-Latn-RS" sz="3200" smtClean="0">
                <a:latin typeface="Verdana"/>
                <a:cs typeface="Verdana"/>
              </a:rPr>
              <a:t> Č</a:t>
            </a:r>
            <a:r>
              <a:rPr lang="en-US" sz="3200" err="1" smtClean="0">
                <a:latin typeface="Verdana"/>
                <a:cs typeface="Verdana"/>
              </a:rPr>
              <a:t>ovek</a:t>
            </a:r>
            <a:r>
              <a:rPr lang="en-US" sz="3200" smtClean="0">
                <a:latin typeface="Verdana"/>
                <a:cs typeface="Verdana"/>
              </a:rPr>
              <a:t> </a:t>
            </a:r>
            <a:r>
              <a:rPr lang="en-US" sz="3200">
                <a:latin typeface="Verdana"/>
                <a:cs typeface="Verdana"/>
              </a:rPr>
              <a:t>je </a:t>
            </a:r>
            <a:r>
              <a:rPr lang="en-US" sz="3200" err="1">
                <a:latin typeface="Verdana"/>
                <a:cs typeface="Verdana"/>
              </a:rPr>
              <a:t>postao</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solidFill>
                  <a:srgbClr val="FFFF00"/>
                </a:solidFill>
                <a:latin typeface="Verdana"/>
                <a:cs typeface="Verdana"/>
              </a:rPr>
              <a:t>jedan</a:t>
            </a:r>
            <a:r>
              <a:rPr lang="en-US" sz="3200">
                <a:solidFill>
                  <a:srgbClr val="FFFF00"/>
                </a:solidFill>
                <a:latin typeface="Verdana"/>
                <a:cs typeface="Verdana"/>
              </a:rPr>
              <a:t> od </a:t>
            </a:r>
            <a:r>
              <a:rPr lang="en-US" sz="3200" err="1">
                <a:solidFill>
                  <a:srgbClr val="FFFF00"/>
                </a:solidFill>
                <a:latin typeface="Verdana"/>
                <a:cs typeface="Verdana"/>
              </a:rPr>
              <a:t>Nas</a:t>
            </a:r>
            <a:r>
              <a:rPr lang="en-US" sz="3200">
                <a:solidFill>
                  <a:srgbClr val="FFFF00"/>
                </a:solidFill>
                <a:latin typeface="Verdana"/>
                <a:cs typeface="Verdana"/>
              </a:rPr>
              <a:t> </a:t>
            </a:r>
            <a:r>
              <a:rPr lang="sr-Latn-RS" sz="3200" u="sng" smtClean="0">
                <a:latin typeface="Verdana"/>
                <a:cs typeface="Verdana"/>
              </a:rPr>
              <a:t>poz</a:t>
            </a:r>
            <a:r>
              <a:rPr lang="en-US" sz="3200" u="sng" err="1" smtClean="0">
                <a:latin typeface="Verdana"/>
                <a:cs typeface="Verdana"/>
              </a:rPr>
              <a:t>naju</a:t>
            </a:r>
            <a:r>
              <a:rPr lang="sr-Latn-RS" sz="3200" u="sng" smtClean="0">
                <a:latin typeface="Verdana"/>
                <a:cs typeface="Verdana"/>
              </a:rPr>
              <a:t>ć</a:t>
            </a:r>
            <a:r>
              <a:rPr lang="en-US" sz="3200" u="sng" err="1" smtClean="0">
                <a:latin typeface="Verdana"/>
                <a:cs typeface="Verdana"/>
              </a:rPr>
              <a:t>i</a:t>
            </a:r>
            <a:r>
              <a:rPr lang="en-US" sz="3200" u="sng" smtClean="0">
                <a:latin typeface="Verdana"/>
                <a:cs typeface="Verdana"/>
              </a:rPr>
              <a:t> </a:t>
            </a:r>
            <a:r>
              <a:rPr lang="en-US" sz="3200" u="sng">
                <a:latin typeface="Verdana"/>
                <a:cs typeface="Verdana"/>
              </a:rPr>
              <a:t>dobro </a:t>
            </a:r>
            <a:r>
              <a:rPr lang="en-US" sz="3200" u="sng" err="1">
                <a:latin typeface="Verdana"/>
                <a:cs typeface="Verdana"/>
              </a:rPr>
              <a:t>i</a:t>
            </a:r>
            <a:r>
              <a:rPr lang="en-US" sz="3200" u="sng">
                <a:latin typeface="Verdana"/>
                <a:cs typeface="Verdana"/>
              </a:rPr>
              <a:t> </a:t>
            </a:r>
            <a:r>
              <a:rPr lang="en-US" sz="3200" u="sng" err="1">
                <a:latin typeface="Verdana"/>
                <a:cs typeface="Verdana"/>
              </a:rPr>
              <a:t>zlo</a:t>
            </a:r>
            <a:r>
              <a:rPr lang="en-US" sz="3200">
                <a:latin typeface="Verdana"/>
                <a:cs typeface="Verdana"/>
              </a:rPr>
              <a:t>.’” </a:t>
            </a:r>
          </a:p>
          <a:p>
            <a:endParaRPr lang="en-US" sz="3200">
              <a:latin typeface="Verdana"/>
              <a:cs typeface="Verdana"/>
            </a:endParaRPr>
          </a:p>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3:5</a:t>
            </a:r>
            <a:r>
              <a:rPr lang="en-US" sz="3200">
                <a:latin typeface="Verdana"/>
                <a:cs typeface="Verdana"/>
              </a:rPr>
              <a:t> </a:t>
            </a:r>
            <a:r>
              <a:rPr lang="en-US" sz="3200" err="1">
                <a:latin typeface="Verdana"/>
                <a:cs typeface="Verdana"/>
              </a:rPr>
              <a:t>pokazuje</a:t>
            </a:r>
            <a:r>
              <a:rPr lang="en-US" sz="3200">
                <a:latin typeface="Verdana"/>
                <a:cs typeface="Verdana"/>
              </a:rPr>
              <a:t> da Bog </a:t>
            </a:r>
            <a:r>
              <a:rPr lang="en-US" sz="3200" err="1" smtClean="0">
                <a:latin typeface="Verdana"/>
                <a:cs typeface="Verdana"/>
              </a:rPr>
              <a:t>ovde</a:t>
            </a:r>
            <a:r>
              <a:rPr lang="en-US" sz="3200" smtClean="0">
                <a:latin typeface="Verdana"/>
                <a:cs typeface="Verdana"/>
              </a:rPr>
              <a:t> </a:t>
            </a:r>
            <a:r>
              <a:rPr lang="en-US" sz="3200">
                <a:latin typeface="Verdana"/>
                <a:cs typeface="Verdana"/>
              </a:rPr>
              <a:t>ne </a:t>
            </a:r>
            <a:r>
              <a:rPr lang="en-US" sz="3200" err="1">
                <a:latin typeface="Verdana"/>
                <a:cs typeface="Verdana"/>
              </a:rPr>
              <a:t>govori</a:t>
            </a:r>
            <a:r>
              <a:rPr lang="en-US" sz="3200">
                <a:latin typeface="Verdana"/>
                <a:cs typeface="Verdana"/>
              </a:rPr>
              <a:t> </a:t>
            </a:r>
            <a:r>
              <a:rPr lang="en-US" sz="3200" smtClean="0">
                <a:latin typeface="Verdana"/>
                <a:cs typeface="Verdana"/>
              </a:rPr>
              <a:t>an</a:t>
            </a:r>
            <a:r>
              <a:rPr lang="sr-Latn-RS" sz="3200" smtClean="0">
                <a:latin typeface="Verdana"/>
                <a:cs typeface="Verdana"/>
              </a:rPr>
              <a:t>đ</a:t>
            </a:r>
            <a:r>
              <a:rPr lang="en-US" sz="3200" err="1" smtClean="0">
                <a:latin typeface="Verdana"/>
                <a:cs typeface="Verdana"/>
              </a:rPr>
              <a:t>elima</a:t>
            </a:r>
            <a:r>
              <a:rPr lang="en-US" sz="3200" smtClean="0">
                <a:latin typeface="Verdana"/>
                <a:cs typeface="Verdana"/>
              </a:rPr>
              <a:t> </a:t>
            </a:r>
            <a:r>
              <a:rPr lang="en-US" sz="3200" err="1">
                <a:latin typeface="Verdana"/>
                <a:cs typeface="Verdana"/>
              </a:rPr>
              <a:t>ili</a:t>
            </a:r>
            <a:r>
              <a:rPr lang="en-US" sz="3200">
                <a:latin typeface="Verdana"/>
                <a:cs typeface="Verdana"/>
              </a:rPr>
              <a:t> </a:t>
            </a:r>
            <a:r>
              <a:rPr lang="en-US" sz="3200" err="1">
                <a:latin typeface="Verdana"/>
                <a:cs typeface="Verdana"/>
              </a:rPr>
              <a:t>nebeskom</a:t>
            </a:r>
            <a:r>
              <a:rPr lang="en-US" sz="3200">
                <a:latin typeface="Verdana"/>
                <a:cs typeface="Verdana"/>
              </a:rPr>
              <a:t> </a:t>
            </a:r>
            <a:r>
              <a:rPr lang="en-US" sz="3200" err="1" smtClean="0">
                <a:latin typeface="Verdana"/>
                <a:cs typeface="Verdana"/>
              </a:rPr>
              <a:t>ve</a:t>
            </a:r>
            <a:r>
              <a:rPr lang="sr-Latn-RS" sz="3200" smtClean="0">
                <a:latin typeface="Verdana"/>
                <a:cs typeface="Verdana"/>
              </a:rPr>
              <a:t>ć</a:t>
            </a:r>
            <a:r>
              <a:rPr lang="en-US" sz="3200" smtClean="0">
                <a:latin typeface="Verdana"/>
                <a:cs typeface="Verdana"/>
              </a:rPr>
              <a:t>u</a:t>
            </a:r>
            <a:r>
              <a:rPr lang="en-US" sz="3200">
                <a:latin typeface="Verdana"/>
                <a:cs typeface="Verdana"/>
              </a:rPr>
              <a:t>:</a:t>
            </a:r>
          </a:p>
          <a:p>
            <a:r>
              <a:rPr lang="sr-Latn-RS" sz="3200" smtClean="0">
                <a:latin typeface="Verdana"/>
                <a:cs typeface="Verdana"/>
              </a:rPr>
              <a:t>„</a:t>
            </a:r>
            <a:r>
              <a:rPr lang="en-US" sz="3200" smtClean="0">
                <a:latin typeface="Verdana"/>
                <a:cs typeface="Verdana"/>
              </a:rPr>
              <a:t>Bog </a:t>
            </a:r>
            <a:r>
              <a:rPr lang="en-US" sz="3200" err="1">
                <a:latin typeface="Verdana"/>
                <a:cs typeface="Verdana"/>
              </a:rPr>
              <a:t>zna</a:t>
            </a:r>
            <a:r>
              <a:rPr lang="en-US" sz="3200">
                <a:latin typeface="Verdana"/>
                <a:cs typeface="Verdana"/>
              </a:rPr>
              <a:t> da </a:t>
            </a:r>
            <a:r>
              <a:rPr lang="en-US" sz="3200" err="1" smtClean="0">
                <a:latin typeface="Verdana"/>
                <a:cs typeface="Verdana"/>
              </a:rPr>
              <a:t>onog</a:t>
            </a:r>
            <a:r>
              <a:rPr lang="en-US" sz="3200" smtClean="0">
                <a:latin typeface="Verdana"/>
                <a:cs typeface="Verdana"/>
              </a:rPr>
              <a:t> </a:t>
            </a:r>
            <a:r>
              <a:rPr lang="en-US" sz="3200" err="1">
                <a:latin typeface="Verdana"/>
                <a:cs typeface="Verdana"/>
              </a:rPr>
              <a:t>dana</a:t>
            </a:r>
            <a:r>
              <a:rPr lang="en-US" sz="3200">
                <a:latin typeface="Verdana"/>
                <a:cs typeface="Verdana"/>
              </a:rPr>
              <a:t> </a:t>
            </a:r>
            <a:r>
              <a:rPr lang="en-US" sz="3200" err="1">
                <a:latin typeface="Verdana"/>
                <a:cs typeface="Verdana"/>
              </a:rPr>
              <a:t>kada</a:t>
            </a:r>
            <a:r>
              <a:rPr lang="en-US" sz="3200">
                <a:latin typeface="Verdana"/>
                <a:cs typeface="Verdana"/>
              </a:rPr>
              <a:t> </a:t>
            </a:r>
            <a:r>
              <a:rPr lang="en-US" sz="3200" err="1">
                <a:latin typeface="Verdana"/>
                <a:cs typeface="Verdana"/>
              </a:rPr>
              <a:t>budete</a:t>
            </a:r>
            <a:r>
              <a:rPr lang="en-US" sz="3200">
                <a:latin typeface="Verdana"/>
                <a:cs typeface="Verdana"/>
              </a:rPr>
              <a:t> </a:t>
            </a:r>
            <a:r>
              <a:rPr lang="en-US" sz="3200" err="1">
                <a:latin typeface="Verdana"/>
                <a:cs typeface="Verdana"/>
              </a:rPr>
              <a:t>jeli</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smtClean="0">
                <a:latin typeface="Verdana"/>
                <a:cs typeface="Verdana"/>
              </a:rPr>
              <a:t>drveta</a:t>
            </a:r>
            <a:r>
              <a:rPr lang="sr-Latn-RS" sz="3200" smtClean="0">
                <a:latin typeface="Verdana"/>
                <a:cs typeface="Verdana"/>
              </a:rPr>
              <a:t>...</a:t>
            </a:r>
            <a:r>
              <a:rPr lang="en-US" sz="3200" err="1" smtClean="0">
                <a:solidFill>
                  <a:srgbClr val="FFFFFF"/>
                </a:solidFill>
                <a:latin typeface="Verdana"/>
                <a:cs typeface="Verdana"/>
              </a:rPr>
              <a:t>posta</a:t>
            </a:r>
            <a:r>
              <a:rPr lang="sr-Latn-RS" sz="3200" smtClean="0">
                <a:solidFill>
                  <a:srgbClr val="FFFFFF"/>
                </a:solidFill>
                <a:latin typeface="Verdana"/>
                <a:cs typeface="Verdana"/>
              </a:rPr>
              <a:t>ć</a:t>
            </a:r>
            <a:r>
              <a:rPr lang="en-US" sz="3200" err="1" smtClean="0">
                <a:solidFill>
                  <a:srgbClr val="FFFFFF"/>
                </a:solidFill>
                <a:latin typeface="Verdana"/>
                <a:cs typeface="Verdana"/>
              </a:rPr>
              <a:t>ete</a:t>
            </a:r>
            <a:r>
              <a:rPr lang="en-US" sz="3200" smtClean="0">
                <a:solidFill>
                  <a:srgbClr val="FFFFFF"/>
                </a:solidFill>
                <a:latin typeface="Verdana"/>
                <a:cs typeface="Verdana"/>
              </a:rPr>
              <a:t> </a:t>
            </a:r>
            <a:r>
              <a:rPr lang="en-US" sz="3200" err="1">
                <a:solidFill>
                  <a:srgbClr val="FFFF00"/>
                </a:solidFill>
                <a:latin typeface="Verdana"/>
                <a:cs typeface="Verdana"/>
              </a:rPr>
              <a:t>kao</a:t>
            </a:r>
            <a:r>
              <a:rPr lang="en-US" sz="3200">
                <a:solidFill>
                  <a:srgbClr val="FFFF00"/>
                </a:solidFill>
                <a:latin typeface="Verdana"/>
                <a:cs typeface="Verdana"/>
              </a:rPr>
              <a:t> Bog [</a:t>
            </a:r>
            <a:r>
              <a:rPr lang="en-US" sz="3200" i="1">
                <a:solidFill>
                  <a:srgbClr val="FFFF00"/>
                </a:solidFill>
                <a:latin typeface="Verdana"/>
                <a:cs typeface="Verdana"/>
              </a:rPr>
              <a:t>Elohim</a:t>
            </a:r>
            <a:r>
              <a:rPr lang="en-US" sz="3200">
                <a:solidFill>
                  <a:srgbClr val="FFFF00"/>
                </a:solidFill>
                <a:latin typeface="Verdana"/>
                <a:cs typeface="Verdana"/>
              </a:rPr>
              <a:t>] </a:t>
            </a:r>
            <a:r>
              <a:rPr lang="en-US" sz="3200" u="sng" err="1" smtClean="0">
                <a:solidFill>
                  <a:srgbClr val="FFFFFF"/>
                </a:solidFill>
                <a:latin typeface="Verdana"/>
                <a:cs typeface="Verdana"/>
              </a:rPr>
              <a:t>znaju</a:t>
            </a:r>
            <a:r>
              <a:rPr lang="sr-Latn-RS" sz="3200" u="sng" smtClean="0">
                <a:solidFill>
                  <a:srgbClr val="FFFFFF"/>
                </a:solidFill>
                <a:latin typeface="Verdana"/>
                <a:cs typeface="Verdana"/>
              </a:rPr>
              <a:t>ć</a:t>
            </a:r>
            <a:r>
              <a:rPr lang="en-US" sz="3200" u="sng" err="1" smtClean="0">
                <a:solidFill>
                  <a:srgbClr val="FFFFFF"/>
                </a:solidFill>
                <a:latin typeface="Verdana"/>
                <a:cs typeface="Verdana"/>
              </a:rPr>
              <a:t>i</a:t>
            </a:r>
            <a:r>
              <a:rPr lang="en-US" sz="3200" u="sng" smtClean="0">
                <a:solidFill>
                  <a:srgbClr val="FFFFFF"/>
                </a:solidFill>
                <a:latin typeface="Verdana"/>
                <a:cs typeface="Verdana"/>
              </a:rPr>
              <a:t> </a:t>
            </a:r>
            <a:r>
              <a:rPr lang="sr-Latn-RS" sz="3200" u="sng" smtClean="0">
                <a:solidFill>
                  <a:srgbClr val="FFFFFF"/>
                </a:solidFill>
                <a:latin typeface="Verdana"/>
                <a:cs typeface="Verdana"/>
              </a:rPr>
              <a:t>šta je </a:t>
            </a:r>
            <a:r>
              <a:rPr lang="en-US" sz="3200" u="sng" smtClean="0">
                <a:solidFill>
                  <a:srgbClr val="FFFFFF"/>
                </a:solidFill>
                <a:latin typeface="Verdana"/>
                <a:cs typeface="Verdana"/>
              </a:rPr>
              <a:t>dobro </a:t>
            </a:r>
            <a:r>
              <a:rPr lang="en-US" sz="3200" u="sng" err="1">
                <a:solidFill>
                  <a:srgbClr val="FFFFFF"/>
                </a:solidFill>
                <a:latin typeface="Verdana"/>
                <a:cs typeface="Verdana"/>
              </a:rPr>
              <a:t>i</a:t>
            </a:r>
            <a:r>
              <a:rPr lang="en-US" sz="3200" u="sng">
                <a:solidFill>
                  <a:srgbClr val="FFFFFF"/>
                </a:solidFill>
                <a:latin typeface="Verdana"/>
                <a:cs typeface="Verdana"/>
              </a:rPr>
              <a:t> </a:t>
            </a:r>
            <a:r>
              <a:rPr lang="en-US" sz="3200" u="sng" err="1">
                <a:solidFill>
                  <a:srgbClr val="FFFFFF"/>
                </a:solidFill>
                <a:latin typeface="Verdana"/>
                <a:cs typeface="Verdana"/>
              </a:rPr>
              <a:t>zlo</a:t>
            </a:r>
            <a:r>
              <a:rPr lang="en-US" sz="3200">
                <a:latin typeface="Verdana"/>
                <a:cs typeface="Verdana"/>
              </a:rPr>
              <a:t>.” </a:t>
            </a:r>
          </a:p>
          <a:p>
            <a:endParaRPr lang="en-US" sz="3200">
              <a:latin typeface="Verdana"/>
              <a:cs typeface="Verdana"/>
            </a:endParaRPr>
          </a:p>
          <a:p>
            <a:r>
              <a:rPr lang="sr-Latn-RS" sz="3200" smtClean="0">
                <a:solidFill>
                  <a:srgbClr val="FFFF00"/>
                </a:solidFill>
                <a:latin typeface="Verdana"/>
                <a:cs typeface="Verdana"/>
              </a:rPr>
              <a:t>„</a:t>
            </a:r>
            <a:r>
              <a:rPr lang="en-US" sz="3200" err="1" smtClean="0">
                <a:solidFill>
                  <a:srgbClr val="FFFF00"/>
                </a:solidFill>
                <a:latin typeface="Verdana"/>
                <a:cs typeface="Verdana"/>
              </a:rPr>
              <a:t>Nas</a:t>
            </a:r>
            <a:r>
              <a:rPr lang="en-US" sz="3200">
                <a:solidFill>
                  <a:srgbClr val="FFFF00"/>
                </a:solidFill>
                <a:latin typeface="Verdana"/>
                <a:cs typeface="Verdana"/>
              </a:rPr>
              <a:t>”</a:t>
            </a:r>
            <a:r>
              <a:rPr lang="en-US" sz="3200">
                <a:latin typeface="Verdana"/>
                <a:cs typeface="Verdana"/>
              </a:rPr>
              <a:t> u 3:22 je </a:t>
            </a:r>
            <a:r>
              <a:rPr lang="en-US" sz="3200" smtClean="0">
                <a:latin typeface="Verdana"/>
                <a:cs typeface="Verdana"/>
              </a:rPr>
              <a:t>o</a:t>
            </a:r>
            <a:r>
              <a:rPr lang="sr-Latn-RS" sz="3200" smtClean="0">
                <a:latin typeface="Verdana"/>
                <a:cs typeface="Verdana"/>
              </a:rPr>
              <a:t>čgledn</a:t>
            </a:r>
            <a:r>
              <a:rPr lang="en-US" sz="3200" smtClean="0">
                <a:latin typeface="Verdana"/>
                <a:cs typeface="Verdana"/>
              </a:rPr>
              <a:t>o </a:t>
            </a:r>
            <a:r>
              <a:rPr lang="en-US" sz="3200">
                <a:solidFill>
                  <a:srgbClr val="FFFF00"/>
                </a:solidFill>
                <a:latin typeface="Verdana"/>
                <a:cs typeface="Verdana"/>
              </a:rPr>
              <a:t>Elohim</a:t>
            </a:r>
            <a:r>
              <a:rPr lang="en-US" sz="3200">
                <a:latin typeface="Verdana"/>
                <a:cs typeface="Verdana"/>
              </a:rPr>
              <a:t> u 3:5.</a:t>
            </a:r>
          </a:p>
        </p:txBody>
      </p:sp>
    </p:spTree>
    <p:extLst>
      <p:ext uri="{BB962C8B-B14F-4D97-AF65-F5344CB8AC3E}">
        <p14:creationId xmlns:p14="http://schemas.microsoft.com/office/powerpoint/2010/main" val="2389589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669" y="862643"/>
            <a:ext cx="10636320" cy="3736407"/>
          </a:xfrm>
          <a:prstGeom prst="rect">
            <a:avLst/>
          </a:prstGeom>
          <a:noFill/>
        </p:spPr>
        <p:txBody>
          <a:bodyPr wrap="square" rtlCol="0">
            <a:spAutoFit/>
          </a:bodyPr>
          <a:lstStyle/>
          <a:p>
            <a:r>
              <a:rPr lang="en-US" sz="3200" u="sng">
                <a:latin typeface="Verdana"/>
                <a:cs typeface="Verdana"/>
              </a:rPr>
              <a:t>Video </a:t>
            </a:r>
            <a:r>
              <a:rPr lang="en-US" sz="3200" u="sng" err="1">
                <a:latin typeface="Verdana"/>
                <a:cs typeface="Verdana"/>
              </a:rPr>
              <a:t>predavanja</a:t>
            </a:r>
            <a:r>
              <a:rPr lang="en-US" sz="3200">
                <a:latin typeface="Verdana"/>
                <a:cs typeface="Verdana"/>
              </a:rPr>
              <a:t>:</a:t>
            </a:r>
          </a:p>
          <a:p>
            <a:pPr>
              <a:lnSpc>
                <a:spcPct val="70000"/>
              </a:lnSpc>
            </a:pPr>
            <a:r>
              <a:rPr lang="en-US" sz="3200">
                <a:latin typeface="Verdana"/>
                <a:cs typeface="Verdana"/>
              </a:rPr>
              <a:t>  </a:t>
            </a:r>
          </a:p>
          <a:p>
            <a:r>
              <a:rPr lang="en-US" sz="3200" err="1">
                <a:latin typeface="Verdana"/>
                <a:cs typeface="Verdana"/>
              </a:rPr>
              <a:t>Dragutin</a:t>
            </a:r>
            <a:r>
              <a:rPr lang="en-US" sz="3200">
                <a:latin typeface="Verdana"/>
                <a:cs typeface="Verdana"/>
              </a:rPr>
              <a:t> </a:t>
            </a:r>
            <a:r>
              <a:rPr lang="en-US" sz="3200" err="1">
                <a:latin typeface="Verdana"/>
                <a:cs typeface="Verdana"/>
              </a:rPr>
              <a:t>Matak</a:t>
            </a:r>
            <a:r>
              <a:rPr lang="en-US" sz="3200">
                <a:latin typeface="Verdana"/>
                <a:cs typeface="Verdana"/>
              </a:rPr>
              <a:t>, </a:t>
            </a:r>
            <a:r>
              <a:rPr lang="sr-Latn-RS" sz="3200" smtClean="0">
                <a:latin typeface="Verdana"/>
                <a:cs typeface="Verdana"/>
              </a:rPr>
              <a:t>„</a:t>
            </a:r>
            <a:r>
              <a:rPr lang="en-US" sz="3200" err="1" smtClean="0">
                <a:latin typeface="Verdana"/>
                <a:cs typeface="Verdana"/>
              </a:rPr>
              <a:t>Trojedini</a:t>
            </a:r>
            <a:r>
              <a:rPr lang="en-US" sz="3200" smtClean="0">
                <a:latin typeface="Verdana"/>
                <a:cs typeface="Verdana"/>
              </a:rPr>
              <a:t> </a:t>
            </a:r>
            <a:r>
              <a:rPr lang="en-US" sz="3200">
                <a:latin typeface="Verdana"/>
                <a:cs typeface="Verdana"/>
              </a:rPr>
              <a:t>Bog,” (</a:t>
            </a:r>
            <a:r>
              <a:rPr lang="en-US" sz="3200" err="1">
                <a:latin typeface="Verdana"/>
                <a:cs typeface="Verdana"/>
              </a:rPr>
              <a:t>na</a:t>
            </a:r>
            <a:r>
              <a:rPr lang="en-US" sz="3200">
                <a:latin typeface="Verdana"/>
                <a:cs typeface="Verdana"/>
              </a:rPr>
              <a:t> web </a:t>
            </a:r>
            <a:r>
              <a:rPr lang="en-US" sz="3200" err="1">
                <a:latin typeface="Verdana"/>
                <a:cs typeface="Verdana"/>
              </a:rPr>
              <a:t>sajtu</a:t>
            </a:r>
            <a:r>
              <a:rPr lang="en-US" sz="3200">
                <a:latin typeface="Verdana"/>
                <a:cs typeface="Verdana"/>
              </a:rPr>
              <a:t> </a:t>
            </a:r>
            <a:r>
              <a:rPr lang="en-US" sz="3200" err="1" smtClean="0">
                <a:latin typeface="Verdana"/>
                <a:cs typeface="Verdana"/>
              </a:rPr>
              <a:t>Adventisti</a:t>
            </a:r>
            <a:r>
              <a:rPr lang="sr-Latn-RS" sz="3200" smtClean="0">
                <a:latin typeface="Verdana"/>
                <a:cs typeface="Verdana"/>
              </a:rPr>
              <a:t>č</a:t>
            </a:r>
            <a:r>
              <a:rPr lang="en-US" sz="3200" smtClean="0">
                <a:latin typeface="Verdana"/>
                <a:cs typeface="Verdana"/>
              </a:rPr>
              <a:t>k</a:t>
            </a:r>
            <a:r>
              <a:rPr lang="sr-Latn-RS" sz="3200" smtClean="0">
                <a:latin typeface="Verdana"/>
                <a:cs typeface="Verdana"/>
              </a:rPr>
              <a:t>o</a:t>
            </a:r>
            <a:r>
              <a:rPr lang="en-US" sz="3200" smtClean="0">
                <a:latin typeface="Verdana"/>
                <a:cs typeface="Verdana"/>
              </a:rPr>
              <a:t>g </a:t>
            </a:r>
            <a:r>
              <a:rPr lang="en-US" sz="3200" err="1" smtClean="0">
                <a:latin typeface="Verdana"/>
                <a:cs typeface="Verdana"/>
              </a:rPr>
              <a:t>Teolo</a:t>
            </a:r>
            <a:r>
              <a:rPr lang="sr-Latn-RS" sz="3200" smtClean="0">
                <a:latin typeface="Verdana"/>
                <a:cs typeface="Verdana"/>
              </a:rPr>
              <a:t>š</a:t>
            </a:r>
            <a:r>
              <a:rPr lang="en-US" sz="3200" err="1" smtClean="0">
                <a:latin typeface="Verdana"/>
                <a:cs typeface="Verdana"/>
              </a:rPr>
              <a:t>kog</a:t>
            </a:r>
            <a:r>
              <a:rPr lang="en-US" sz="3200" smtClean="0">
                <a:latin typeface="Verdana"/>
                <a:cs typeface="Verdana"/>
              </a:rPr>
              <a:t> </a:t>
            </a:r>
            <a:r>
              <a:rPr lang="en-US" sz="3200" err="1">
                <a:latin typeface="Verdana"/>
                <a:cs typeface="Verdana"/>
              </a:rPr>
              <a:t>Visokog</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ili</a:t>
            </a:r>
            <a:r>
              <a:rPr lang="sr-Latn-RS" sz="3200" smtClean="0">
                <a:latin typeface="Verdana"/>
                <a:cs typeface="Verdana"/>
              </a:rPr>
              <a:t>š</a:t>
            </a:r>
            <a:r>
              <a:rPr lang="en-US" sz="3200" smtClean="0">
                <a:latin typeface="Verdana"/>
                <a:cs typeface="Verdana"/>
              </a:rPr>
              <a:t>ta</a:t>
            </a:r>
            <a:r>
              <a:rPr lang="en-US" sz="3200">
                <a:latin typeface="Verdana"/>
                <a:cs typeface="Verdana"/>
              </a:rPr>
              <a:t>). </a:t>
            </a:r>
          </a:p>
          <a:p>
            <a:pPr>
              <a:lnSpc>
                <a:spcPct val="70000"/>
              </a:lnSpc>
            </a:pPr>
            <a:r>
              <a:rPr lang="en-US" sz="3200">
                <a:latin typeface="Verdana"/>
                <a:cs typeface="Verdana"/>
              </a:rPr>
              <a:t> </a:t>
            </a:r>
          </a:p>
          <a:p>
            <a:r>
              <a:rPr lang="en-US" sz="3200">
                <a:latin typeface="Verdana"/>
                <a:cs typeface="Verdana"/>
              </a:rPr>
              <a:t>Igor </a:t>
            </a:r>
            <a:r>
              <a:rPr lang="en-US" sz="3200" err="1">
                <a:latin typeface="Verdana"/>
                <a:cs typeface="Verdana"/>
              </a:rPr>
              <a:t>Lorencin</a:t>
            </a:r>
            <a:r>
              <a:rPr lang="en-US" sz="3200">
                <a:latin typeface="Verdana"/>
                <a:cs typeface="Verdana"/>
              </a:rPr>
              <a:t>, </a:t>
            </a:r>
            <a:r>
              <a:rPr lang="sr-Latn-RS" sz="3200" smtClean="0">
                <a:latin typeface="Verdana"/>
                <a:cs typeface="Verdana"/>
              </a:rPr>
              <a:t>„</a:t>
            </a:r>
            <a:r>
              <a:rPr lang="en-US" sz="3200" smtClean="0">
                <a:latin typeface="Verdana"/>
                <a:cs typeface="Verdana"/>
              </a:rPr>
              <a:t>Anti-</a:t>
            </a:r>
            <a:r>
              <a:rPr lang="sr-Latn-RS" sz="3200" smtClean="0">
                <a:latin typeface="Verdana"/>
                <a:cs typeface="Verdana"/>
              </a:rPr>
              <a:t>t</a:t>
            </a:r>
            <a:r>
              <a:rPr lang="en-US" sz="3200" err="1" smtClean="0">
                <a:latin typeface="Verdana"/>
                <a:cs typeface="Verdana"/>
              </a:rPr>
              <a:t>rinitarizam</a:t>
            </a:r>
            <a:r>
              <a:rPr lang="en-US" sz="3200">
                <a:latin typeface="Verdana"/>
                <a:cs typeface="Verdana"/>
              </a:rPr>
              <a:t>: </a:t>
            </a:r>
            <a:r>
              <a:rPr lang="en-US" sz="3200" err="1">
                <a:latin typeface="Verdana"/>
                <a:cs typeface="Verdana"/>
              </a:rPr>
              <a:t>Vjerovanja</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Č</a:t>
            </a:r>
            <a:r>
              <a:rPr lang="en-US" sz="3200" err="1" smtClean="0">
                <a:latin typeface="Verdana"/>
                <a:cs typeface="Verdana"/>
              </a:rPr>
              <a:t>injenice</a:t>
            </a:r>
            <a:r>
              <a:rPr lang="en-US" sz="3200">
                <a:latin typeface="Verdana"/>
                <a:cs typeface="Verdana"/>
              </a:rPr>
              <a:t>” (</a:t>
            </a:r>
            <a:r>
              <a:rPr lang="en-US" sz="3200" err="1">
                <a:latin typeface="Verdana"/>
                <a:cs typeface="Verdana"/>
              </a:rPr>
              <a:t>na</a:t>
            </a:r>
            <a:r>
              <a:rPr lang="en-US" sz="3200">
                <a:latin typeface="Verdana"/>
                <a:cs typeface="Verdana"/>
              </a:rPr>
              <a:t> web </a:t>
            </a:r>
            <a:r>
              <a:rPr lang="en-US" sz="3200" err="1">
                <a:latin typeface="Verdana"/>
                <a:cs typeface="Verdana"/>
              </a:rPr>
              <a:t>sajtu</a:t>
            </a:r>
            <a:r>
              <a:rPr lang="en-US" sz="3200">
                <a:latin typeface="Verdana"/>
                <a:cs typeface="Verdana"/>
              </a:rPr>
              <a:t> </a:t>
            </a:r>
            <a:r>
              <a:rPr lang="en-US" sz="3200" err="1" smtClean="0">
                <a:latin typeface="Verdana"/>
                <a:cs typeface="Verdana"/>
              </a:rPr>
              <a:t>Adventisti</a:t>
            </a:r>
            <a:r>
              <a:rPr lang="sr-Latn-RS" sz="3200" smtClean="0">
                <a:latin typeface="Verdana"/>
                <a:cs typeface="Verdana"/>
              </a:rPr>
              <a:t>č</a:t>
            </a:r>
            <a:r>
              <a:rPr lang="en-US" sz="3200" smtClean="0">
                <a:latin typeface="Verdana"/>
                <a:cs typeface="Verdana"/>
              </a:rPr>
              <a:t>k</a:t>
            </a:r>
            <a:r>
              <a:rPr lang="sr-Latn-RS" sz="3200" smtClean="0">
                <a:latin typeface="Verdana"/>
                <a:cs typeface="Verdana"/>
              </a:rPr>
              <a:t>o</a:t>
            </a:r>
            <a:r>
              <a:rPr lang="en-US" sz="3200" smtClean="0">
                <a:latin typeface="Verdana"/>
                <a:cs typeface="Verdana"/>
              </a:rPr>
              <a:t>g </a:t>
            </a:r>
            <a:r>
              <a:rPr lang="en-US" sz="3200" err="1" smtClean="0">
                <a:latin typeface="Verdana"/>
                <a:cs typeface="Verdana"/>
              </a:rPr>
              <a:t>Teolo</a:t>
            </a:r>
            <a:r>
              <a:rPr lang="sr-Latn-RS" sz="3200" smtClean="0">
                <a:latin typeface="Verdana"/>
                <a:cs typeface="Verdana"/>
              </a:rPr>
              <a:t>š</a:t>
            </a:r>
            <a:r>
              <a:rPr lang="en-US" sz="3200" err="1" smtClean="0">
                <a:latin typeface="Verdana"/>
                <a:cs typeface="Verdana"/>
              </a:rPr>
              <a:t>kog</a:t>
            </a:r>
            <a:r>
              <a:rPr lang="en-US" sz="3200" smtClean="0">
                <a:latin typeface="Verdana"/>
                <a:cs typeface="Verdana"/>
              </a:rPr>
              <a:t> </a:t>
            </a:r>
            <a:r>
              <a:rPr lang="en-US" sz="3200" err="1">
                <a:latin typeface="Verdana"/>
                <a:cs typeface="Verdana"/>
              </a:rPr>
              <a:t>Visokog</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ili</a:t>
            </a:r>
            <a:r>
              <a:rPr lang="sr-Latn-RS" sz="3200" smtClean="0">
                <a:latin typeface="Verdana"/>
                <a:cs typeface="Verdana"/>
              </a:rPr>
              <a:t>š</a:t>
            </a:r>
            <a:r>
              <a:rPr lang="en-US" sz="3200" smtClean="0">
                <a:latin typeface="Verdana"/>
                <a:cs typeface="Verdana"/>
              </a:rPr>
              <a:t>ta</a:t>
            </a:r>
            <a:r>
              <a:rPr lang="en-US" sz="3200">
                <a:latin typeface="Verdana"/>
                <a:cs typeface="Verdana"/>
              </a:rPr>
              <a:t>).</a:t>
            </a:r>
            <a:endParaRPr lang="en-US" sz="3000" i="1">
              <a:latin typeface="Verdana"/>
              <a:cs typeface="Verdana"/>
            </a:endParaRPr>
          </a:p>
        </p:txBody>
      </p:sp>
    </p:spTree>
    <p:extLst>
      <p:ext uri="{BB962C8B-B14F-4D97-AF65-F5344CB8AC3E}">
        <p14:creationId xmlns:p14="http://schemas.microsoft.com/office/powerpoint/2010/main" val="751193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4877" y="956736"/>
            <a:ext cx="8066095" cy="4031873"/>
          </a:xfrm>
          <a:prstGeom prst="rect">
            <a:avLst/>
          </a:prstGeom>
          <a:noFill/>
        </p:spPr>
        <p:txBody>
          <a:bodyPr wrap="square" rtlCol="0">
            <a:spAutoFit/>
          </a:bodyPr>
          <a:lstStyle/>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11:7</a:t>
            </a:r>
            <a:r>
              <a:rPr lang="en-US" sz="3200">
                <a:latin typeface="Verdana"/>
                <a:cs typeface="Verdana"/>
              </a:rPr>
              <a:t> – </a:t>
            </a:r>
            <a:r>
              <a:rPr lang="sr-Latn-RS" sz="3200" smtClean="0">
                <a:latin typeface="Verdana"/>
                <a:cs typeface="Verdana"/>
              </a:rPr>
              <a:t>„</a:t>
            </a:r>
            <a:r>
              <a:rPr lang="en-US" sz="3200" err="1" smtClean="0">
                <a:latin typeface="Verdana"/>
                <a:cs typeface="Verdana"/>
              </a:rPr>
              <a:t>Hajde</a:t>
            </a:r>
            <a:r>
              <a:rPr lang="en-US" sz="3200" smtClean="0">
                <a:latin typeface="Verdana"/>
                <a:cs typeface="Verdana"/>
              </a:rPr>
              <a:t> </a:t>
            </a:r>
            <a:r>
              <a:rPr lang="en-US" sz="3200">
                <a:latin typeface="Verdana"/>
                <a:cs typeface="Verdana"/>
              </a:rPr>
              <a:t>da </a:t>
            </a:r>
            <a:r>
              <a:rPr lang="en-US" sz="3200">
                <a:solidFill>
                  <a:srgbClr val="FFFF00"/>
                </a:solidFill>
                <a:latin typeface="Verdana"/>
                <a:cs typeface="Verdana"/>
              </a:rPr>
              <a:t>[</a:t>
            </a:r>
            <a:r>
              <a:rPr lang="en-US" sz="3200" err="1">
                <a:solidFill>
                  <a:srgbClr val="FFFF00"/>
                </a:solidFill>
                <a:latin typeface="Verdana"/>
                <a:cs typeface="Verdana"/>
              </a:rPr>
              <a:t>Mi</a:t>
            </a:r>
            <a:r>
              <a:rPr lang="en-US" sz="3200">
                <a:solidFill>
                  <a:srgbClr val="FFFF00"/>
                </a:solidFill>
                <a:latin typeface="Verdana"/>
                <a:cs typeface="Verdana"/>
              </a:rPr>
              <a:t>] </a:t>
            </a:r>
            <a:r>
              <a:rPr lang="en-US" sz="3200" err="1" smtClean="0">
                <a:solidFill>
                  <a:srgbClr val="FFFF00"/>
                </a:solidFill>
                <a:latin typeface="Verdana"/>
                <a:cs typeface="Verdana"/>
              </a:rPr>
              <a:t>si</a:t>
            </a:r>
            <a:r>
              <a:rPr lang="sr-Latn-RS" sz="3200" smtClean="0">
                <a:solidFill>
                  <a:srgbClr val="FFFF00"/>
                </a:solidFill>
                <a:latin typeface="Verdana"/>
                <a:cs typeface="Verdana"/>
              </a:rPr>
              <a:t>đ</a:t>
            </a:r>
            <a:r>
              <a:rPr lang="en-US" sz="3200" smtClean="0">
                <a:solidFill>
                  <a:srgbClr val="FFFF00"/>
                </a:solidFill>
                <a:latin typeface="Verdana"/>
                <a:cs typeface="Verdana"/>
              </a:rPr>
              <a:t>emo</a:t>
            </a:r>
            <a:r>
              <a:rPr lang="sr-Latn-RS" sz="3200" smtClean="0">
                <a:solidFill>
                  <a:srgbClr val="FFFF00"/>
                </a:solidFill>
                <a:latin typeface="Verdana"/>
                <a:cs typeface="Verdana"/>
              </a:rPr>
              <a:t> </a:t>
            </a:r>
            <a:r>
              <a:rPr lang="en-US" sz="3200" err="1" smtClean="0">
                <a:solidFill>
                  <a:srgbClr val="FFFF00"/>
                </a:solidFill>
                <a:latin typeface="Verdana"/>
                <a:cs typeface="Verdana"/>
              </a:rPr>
              <a:t>i</a:t>
            </a:r>
            <a:r>
              <a:rPr lang="en-US" sz="3200" smtClean="0">
                <a:solidFill>
                  <a:srgbClr val="FFFF00"/>
                </a:solidFill>
                <a:latin typeface="Verdana"/>
                <a:cs typeface="Verdana"/>
              </a:rPr>
              <a:t> </a:t>
            </a:r>
            <a:r>
              <a:rPr lang="en-US" sz="3200" err="1" smtClean="0">
                <a:solidFill>
                  <a:srgbClr val="FFFF00"/>
                </a:solidFill>
                <a:latin typeface="Verdana"/>
                <a:cs typeface="Verdana"/>
              </a:rPr>
              <a:t>po</a:t>
            </a:r>
            <a:r>
              <a:rPr lang="sr-Latn-RS" sz="3200" smtClean="0">
                <a:solidFill>
                  <a:srgbClr val="FFFF00"/>
                </a:solidFill>
                <a:latin typeface="Verdana"/>
                <a:cs typeface="Verdana"/>
              </a:rPr>
              <a:t>mete</a:t>
            </a:r>
            <a:r>
              <a:rPr lang="en-US" sz="3200" smtClean="0">
                <a:solidFill>
                  <a:srgbClr val="FFFF00"/>
                </a:solidFill>
                <a:latin typeface="Verdana"/>
                <a:cs typeface="Verdana"/>
              </a:rPr>
              <a:t>mo </a:t>
            </a:r>
            <a:r>
              <a:rPr lang="en-US" sz="3200" err="1">
                <a:solidFill>
                  <a:srgbClr val="FFFF00"/>
                </a:solidFill>
                <a:latin typeface="Verdana"/>
                <a:cs typeface="Verdana"/>
              </a:rPr>
              <a:t>im</a:t>
            </a:r>
            <a:r>
              <a:rPr lang="en-US" sz="3200">
                <a:solidFill>
                  <a:srgbClr val="FFFF00"/>
                </a:solidFill>
                <a:latin typeface="Verdana"/>
                <a:cs typeface="Verdana"/>
              </a:rPr>
              <a:t> </a:t>
            </a:r>
            <a:r>
              <a:rPr lang="en-US" sz="3200" err="1" smtClean="0">
                <a:solidFill>
                  <a:srgbClr val="FFFF00"/>
                </a:solidFill>
                <a:latin typeface="Verdana"/>
                <a:cs typeface="Verdana"/>
              </a:rPr>
              <a:t>jezik</a:t>
            </a:r>
            <a:r>
              <a:rPr lang="en-US" sz="3200" smtClean="0">
                <a:latin typeface="Verdana"/>
                <a:cs typeface="Verdana"/>
              </a:rPr>
              <a:t>.’” </a:t>
            </a:r>
            <a:endParaRPr lang="en-US" sz="3200">
              <a:latin typeface="Verdana"/>
              <a:cs typeface="Verdana"/>
            </a:endParaRPr>
          </a:p>
          <a:p>
            <a:endParaRPr lang="en-US" sz="3200">
              <a:latin typeface="Verdana"/>
              <a:cs typeface="Verdana"/>
            </a:endParaRPr>
          </a:p>
          <a:p>
            <a:r>
              <a:rPr lang="en-US" sz="3200">
                <a:latin typeface="Verdana"/>
                <a:cs typeface="Verdana"/>
              </a:rPr>
              <a:t>U </a:t>
            </a:r>
            <a:r>
              <a:rPr lang="sr-Latn-RS" sz="3200" smtClean="0">
                <a:latin typeface="Verdana"/>
                <a:cs typeface="Verdana"/>
              </a:rPr>
              <a:t>stih</a:t>
            </a:r>
            <a:r>
              <a:rPr lang="en-US" sz="3200" smtClean="0">
                <a:latin typeface="Verdana"/>
                <a:cs typeface="Verdana"/>
              </a:rPr>
              <a:t>u </a:t>
            </a:r>
            <a:r>
              <a:rPr lang="en-US" sz="3200">
                <a:latin typeface="Verdana"/>
                <a:cs typeface="Verdana"/>
              </a:rPr>
              <a:t>9,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a:latin typeface="Verdana"/>
                <a:cs typeface="Verdana"/>
              </a:rPr>
              <a:t>se </a:t>
            </a:r>
            <a:r>
              <a:rPr lang="en-US" sz="3200" err="1" smtClean="0">
                <a:latin typeface="Verdana"/>
                <a:cs typeface="Verdana"/>
              </a:rPr>
              <a:t>menja</a:t>
            </a:r>
            <a:r>
              <a:rPr lang="en-US" sz="3200" smtClean="0">
                <a:latin typeface="Verdana"/>
                <a:cs typeface="Verdana"/>
              </a:rPr>
              <a:t> </a:t>
            </a:r>
            <a:r>
              <a:rPr lang="en-US" sz="3200">
                <a:latin typeface="Verdana"/>
                <a:cs typeface="Verdana"/>
              </a:rPr>
              <a:t>u </a:t>
            </a:r>
            <a:r>
              <a:rPr lang="en-US" sz="3200" err="1">
                <a:latin typeface="Verdana"/>
                <a:cs typeface="Verdana"/>
              </a:rPr>
              <a:t>jedninu</a:t>
            </a:r>
            <a:r>
              <a:rPr lang="en-US" sz="3200">
                <a:latin typeface="Verdana"/>
                <a:cs typeface="Verdana"/>
              </a:rPr>
              <a:t>: </a:t>
            </a:r>
            <a:r>
              <a:rPr lang="sr-Latn-RS" sz="3200" smtClean="0">
                <a:latin typeface="Verdana"/>
                <a:cs typeface="Verdana"/>
              </a:rPr>
              <a:t>„...Jer onde </a:t>
            </a:r>
            <a:r>
              <a:rPr lang="sr-Latn-RS" sz="3200" smtClean="0">
                <a:solidFill>
                  <a:srgbClr val="FFFF00"/>
                </a:solidFill>
                <a:latin typeface="Verdana"/>
                <a:cs typeface="Verdana"/>
              </a:rPr>
              <a:t>pomete </a:t>
            </a:r>
            <a:r>
              <a:rPr lang="en-US" sz="3200" err="1" smtClean="0">
                <a:solidFill>
                  <a:srgbClr val="FFFF00"/>
                </a:solidFill>
                <a:latin typeface="Verdana"/>
                <a:cs typeface="Verdana"/>
              </a:rPr>
              <a:t>Gospod</a:t>
            </a:r>
            <a:r>
              <a:rPr lang="en-US" sz="3200" smtClean="0">
                <a:solidFill>
                  <a:srgbClr val="FFFF00"/>
                </a:solidFill>
                <a:latin typeface="Verdana"/>
                <a:cs typeface="Verdana"/>
              </a:rPr>
              <a:t> </a:t>
            </a:r>
            <a:r>
              <a:rPr lang="en-US" sz="3200">
                <a:solidFill>
                  <a:srgbClr val="FFFF00"/>
                </a:solidFill>
                <a:latin typeface="Verdana"/>
                <a:cs typeface="Verdana"/>
              </a:rPr>
              <a:t>[</a:t>
            </a:r>
            <a:r>
              <a:rPr lang="en-US" sz="3200" i="1" err="1">
                <a:solidFill>
                  <a:srgbClr val="FFFF00"/>
                </a:solidFill>
                <a:latin typeface="Verdana"/>
                <a:cs typeface="Verdana"/>
              </a:rPr>
              <a:t>Jahve</a:t>
            </a:r>
            <a:r>
              <a:rPr lang="en-US" sz="3200" smtClean="0">
                <a:solidFill>
                  <a:srgbClr val="FFFF00"/>
                </a:solidFill>
                <a:latin typeface="Verdana"/>
                <a:cs typeface="Verdana"/>
              </a:rPr>
              <a:t>]</a:t>
            </a:r>
            <a:r>
              <a:rPr lang="sr-Latn-RS" sz="3200" smtClean="0">
                <a:solidFill>
                  <a:srgbClr val="FFFF00"/>
                </a:solidFill>
                <a:latin typeface="Verdana"/>
                <a:cs typeface="Verdana"/>
              </a:rPr>
              <a:t> jezik</a:t>
            </a:r>
            <a:r>
              <a:rPr lang="en-US" sz="3200" smtClean="0">
                <a:solidFill>
                  <a:srgbClr val="FFFF00"/>
                </a:solidFill>
                <a:latin typeface="Verdana"/>
                <a:cs typeface="Verdana"/>
              </a:rPr>
              <a:t> </a:t>
            </a:r>
            <a:r>
              <a:rPr lang="en-US" sz="3200" err="1" smtClean="0">
                <a:latin typeface="Verdana"/>
                <a:cs typeface="Verdana"/>
              </a:rPr>
              <a:t>cele</a:t>
            </a:r>
            <a:r>
              <a:rPr lang="en-US" sz="3200" smtClean="0">
                <a:latin typeface="Verdana"/>
                <a:cs typeface="Verdana"/>
              </a:rPr>
              <a:t> </a:t>
            </a:r>
            <a:r>
              <a:rPr lang="en-US" sz="3200" err="1">
                <a:latin typeface="Verdana"/>
                <a:cs typeface="Verdana"/>
              </a:rPr>
              <a:t>zemlje</a:t>
            </a:r>
            <a:r>
              <a:rPr lang="en-US" sz="3200" smtClean="0">
                <a:latin typeface="Verdana"/>
                <a:cs typeface="Verdana"/>
              </a:rPr>
              <a:t>.</a:t>
            </a:r>
            <a:r>
              <a:rPr lang="sr-Latn-RS" sz="3200" smtClean="0">
                <a:latin typeface="Verdana"/>
                <a:cs typeface="Verdana"/>
              </a:rPr>
              <a:t>“</a:t>
            </a:r>
            <a:endParaRPr lang="en-US" sz="3200">
              <a:latin typeface="Verdana"/>
              <a:cs typeface="Verdana"/>
            </a:endParaRPr>
          </a:p>
          <a:p>
            <a:endParaRPr lang="en-US" sz="3200">
              <a:latin typeface="Verdana"/>
              <a:cs typeface="Verdana"/>
            </a:endParaRPr>
          </a:p>
          <a:p>
            <a:r>
              <a:rPr lang="en-US" sz="3200">
                <a:latin typeface="Verdana"/>
                <a:cs typeface="Verdana"/>
              </a:rPr>
              <a:t>MI </a:t>
            </a:r>
            <a:r>
              <a:rPr lang="en-US" sz="3200" smtClean="0">
                <a:latin typeface="Verdana"/>
                <a:cs typeface="Verdana"/>
              </a:rPr>
              <a:t>(</a:t>
            </a:r>
            <a:r>
              <a:rPr lang="sr-Latn-RS" sz="3200" smtClean="0">
                <a:latin typeface="Verdana"/>
                <a:cs typeface="Verdana"/>
              </a:rPr>
              <a:t>stih</a:t>
            </a:r>
            <a:r>
              <a:rPr lang="en-US" sz="3200" smtClean="0">
                <a:latin typeface="Verdana"/>
                <a:cs typeface="Verdana"/>
              </a:rPr>
              <a:t> </a:t>
            </a:r>
            <a:r>
              <a:rPr lang="en-US" sz="3200">
                <a:latin typeface="Verdana"/>
                <a:cs typeface="Verdana"/>
              </a:rPr>
              <a:t>7) = </a:t>
            </a:r>
            <a:r>
              <a:rPr lang="en-US" sz="3200" i="1" err="1">
                <a:latin typeface="Verdana"/>
                <a:cs typeface="Verdana"/>
              </a:rPr>
              <a:t>Jahve</a:t>
            </a:r>
            <a:r>
              <a:rPr lang="en-US" sz="3200">
                <a:latin typeface="Verdana"/>
                <a:cs typeface="Verdana"/>
              </a:rPr>
              <a:t> </a:t>
            </a:r>
            <a:r>
              <a:rPr lang="en-US" sz="3200" smtClean="0">
                <a:latin typeface="Verdana"/>
                <a:cs typeface="Verdana"/>
              </a:rPr>
              <a:t>(</a:t>
            </a:r>
            <a:r>
              <a:rPr lang="sr-Latn-RS" sz="3200" smtClean="0">
                <a:latin typeface="Verdana"/>
                <a:cs typeface="Verdana"/>
              </a:rPr>
              <a:t>stih</a:t>
            </a:r>
            <a:r>
              <a:rPr lang="en-US" sz="3200" smtClean="0">
                <a:latin typeface="Verdana"/>
                <a:cs typeface="Verdana"/>
              </a:rPr>
              <a:t> </a:t>
            </a:r>
            <a:r>
              <a:rPr lang="en-US" sz="3200">
                <a:latin typeface="Verdana"/>
                <a:cs typeface="Verdana"/>
              </a:rPr>
              <a:t>9).</a:t>
            </a:r>
          </a:p>
        </p:txBody>
      </p:sp>
    </p:spTree>
    <p:extLst>
      <p:ext uri="{BB962C8B-B14F-4D97-AF65-F5344CB8AC3E}">
        <p14:creationId xmlns:p14="http://schemas.microsoft.com/office/powerpoint/2010/main" val="3632149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5519" y="1668043"/>
            <a:ext cx="8316871" cy="2554545"/>
          </a:xfrm>
          <a:prstGeom prst="rect">
            <a:avLst/>
          </a:prstGeom>
          <a:noFill/>
        </p:spPr>
        <p:txBody>
          <a:bodyPr wrap="square" rtlCol="0">
            <a:spAutoFit/>
          </a:bodyPr>
          <a:lstStyle/>
          <a:p>
            <a:r>
              <a:rPr lang="en-US" sz="3200" u="sng" smtClean="0">
                <a:latin typeface="Verdana"/>
                <a:cs typeface="Verdana"/>
              </a:rPr>
              <a:t>Isa</a:t>
            </a:r>
            <a:r>
              <a:rPr lang="sr-Latn-RS" sz="3200" u="sng" smtClean="0">
                <a:latin typeface="Verdana"/>
                <a:cs typeface="Verdana"/>
              </a:rPr>
              <a:t>ija</a:t>
            </a:r>
            <a:r>
              <a:rPr lang="en-US" sz="3200" u="sng" smtClean="0">
                <a:latin typeface="Verdana"/>
                <a:cs typeface="Verdana"/>
              </a:rPr>
              <a:t> </a:t>
            </a:r>
            <a:r>
              <a:rPr lang="en-US" sz="3200" u="sng">
                <a:latin typeface="Verdana"/>
                <a:cs typeface="Verdana"/>
              </a:rPr>
              <a:t>6:8</a:t>
            </a:r>
            <a:r>
              <a:rPr lang="en-US" sz="3200">
                <a:latin typeface="Verdana"/>
                <a:cs typeface="Verdana"/>
              </a:rPr>
              <a:t> – </a:t>
            </a:r>
            <a:r>
              <a:rPr lang="sr-Latn-RS" sz="3200" smtClean="0">
                <a:latin typeface="Verdana"/>
                <a:cs typeface="Verdana"/>
              </a:rPr>
              <a:t>„</a:t>
            </a:r>
            <a:r>
              <a:rPr lang="en-US" sz="3200" smtClean="0">
                <a:latin typeface="Verdana"/>
                <a:cs typeface="Verdana"/>
              </a:rPr>
              <a:t>Koga </a:t>
            </a:r>
            <a:r>
              <a:rPr lang="sr-Latn-RS" sz="3200">
                <a:latin typeface="Verdana"/>
                <a:cs typeface="Verdana"/>
              </a:rPr>
              <a:t>ć</a:t>
            </a:r>
            <a:r>
              <a:rPr lang="en-US" sz="3200" smtClean="0">
                <a:latin typeface="Verdana"/>
                <a:cs typeface="Verdana"/>
              </a:rPr>
              <a:t>u </a:t>
            </a:r>
            <a:r>
              <a:rPr lang="en-US" sz="3200">
                <a:solidFill>
                  <a:srgbClr val="FFFF00"/>
                </a:solidFill>
                <a:latin typeface="Verdana"/>
                <a:cs typeface="Verdana"/>
              </a:rPr>
              <a:t>ja</a:t>
            </a:r>
            <a:r>
              <a:rPr lang="en-US" sz="3200">
                <a:latin typeface="Verdana"/>
                <a:cs typeface="Verdana"/>
              </a:rPr>
              <a:t> </a:t>
            </a:r>
            <a:r>
              <a:rPr lang="en-US" sz="3200" err="1">
                <a:latin typeface="Verdana"/>
                <a:cs typeface="Verdana"/>
              </a:rPr>
              <a:t>poslati</a:t>
            </a:r>
            <a:r>
              <a:rPr lang="en-US" sz="3200">
                <a:latin typeface="Verdana"/>
                <a:cs typeface="Verdana"/>
              </a:rPr>
              <a:t> [</a:t>
            </a:r>
            <a:r>
              <a:rPr lang="en-US" sz="3200" err="1">
                <a:latin typeface="Verdana"/>
                <a:cs typeface="Verdana"/>
              </a:rPr>
              <a:t>jednina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ko</a:t>
            </a:r>
            <a:r>
              <a:rPr lang="en-US" sz="3200" smtClean="0">
                <a:latin typeface="Verdana"/>
                <a:cs typeface="Verdana"/>
              </a:rPr>
              <a:t> </a:t>
            </a:r>
            <a:r>
              <a:rPr lang="sr-Latn-RS" sz="3200" err="1">
                <a:latin typeface="Verdana"/>
                <a:cs typeface="Verdana"/>
              </a:rPr>
              <a:t>ć</a:t>
            </a:r>
            <a:r>
              <a:rPr lang="en-US" sz="3200" smtClean="0">
                <a:latin typeface="Verdana"/>
                <a:cs typeface="Verdana"/>
              </a:rPr>
              <a:t>e </a:t>
            </a:r>
            <a:r>
              <a:rPr lang="en-US" sz="3200" err="1">
                <a:solidFill>
                  <a:srgbClr val="FFFF00"/>
                </a:solidFill>
                <a:latin typeface="Verdana"/>
                <a:cs typeface="Verdana"/>
              </a:rPr>
              <a:t>nam</a:t>
            </a:r>
            <a:r>
              <a:rPr lang="en-US" sz="3200">
                <a:latin typeface="Verdana"/>
                <a:cs typeface="Verdana"/>
              </a:rPr>
              <a:t> </a:t>
            </a:r>
            <a:r>
              <a:rPr lang="en-US" sz="3200" err="1" smtClean="0">
                <a:latin typeface="Verdana"/>
                <a:cs typeface="Verdana"/>
              </a:rPr>
              <a:t>i</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a:latin typeface="Verdana"/>
                <a:cs typeface="Verdana"/>
              </a:rPr>
              <a:t>[</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a:t>
            </a:r>
            <a:r>
              <a:rPr lang="sr-Latn-RS" sz="3200" smtClean="0">
                <a:latin typeface="Verdana"/>
                <a:cs typeface="Verdana"/>
              </a:rPr>
              <a:t>“</a:t>
            </a:r>
            <a:endParaRPr lang="en-US" sz="3200">
              <a:latin typeface="Verdana"/>
              <a:cs typeface="Verdana"/>
            </a:endParaRPr>
          </a:p>
          <a:p>
            <a:endParaRPr lang="en-US" sz="3200">
              <a:latin typeface="Verdana"/>
              <a:cs typeface="Verdana"/>
            </a:endParaRPr>
          </a:p>
          <a:p>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a:latin typeface="Verdana"/>
                <a:cs typeface="Verdana"/>
              </a:rPr>
              <a:t>se </a:t>
            </a:r>
            <a:r>
              <a:rPr lang="en-US" sz="3200" err="1">
                <a:latin typeface="Verdana"/>
                <a:cs typeface="Verdana"/>
              </a:rPr>
              <a:t>ponovo</a:t>
            </a:r>
            <a:r>
              <a:rPr lang="en-US" sz="3200">
                <a:latin typeface="Verdana"/>
                <a:cs typeface="Verdana"/>
              </a:rPr>
              <a:t> </a:t>
            </a:r>
            <a:r>
              <a:rPr lang="en-US" sz="3200" err="1" smtClean="0">
                <a:latin typeface="Verdana"/>
                <a:cs typeface="Verdana"/>
              </a:rPr>
              <a:t>menja</a:t>
            </a:r>
            <a:r>
              <a:rPr lang="en-US" sz="3200" smtClean="0">
                <a:latin typeface="Verdana"/>
                <a:cs typeface="Verdana"/>
              </a:rPr>
              <a:t> </a:t>
            </a:r>
            <a:r>
              <a:rPr lang="en-US" sz="3200">
                <a:latin typeface="Verdana"/>
                <a:cs typeface="Verdana"/>
              </a:rPr>
              <a:t>u </a:t>
            </a:r>
            <a:r>
              <a:rPr lang="en-US" sz="3200" err="1">
                <a:latin typeface="Verdana"/>
                <a:cs typeface="Verdana"/>
              </a:rPr>
              <a:t>jedninu</a:t>
            </a:r>
            <a:r>
              <a:rPr lang="en-US" sz="3200">
                <a:latin typeface="Verdana"/>
                <a:cs typeface="Verdana"/>
              </a:rPr>
              <a:t>: </a:t>
            </a:r>
            <a:r>
              <a:rPr lang="sr-Latn-RS" sz="3200" smtClean="0">
                <a:latin typeface="Verdana"/>
                <a:cs typeface="Verdana"/>
              </a:rPr>
              <a:t>„</a:t>
            </a:r>
            <a:r>
              <a:rPr lang="en-US" sz="3200" err="1" smtClean="0">
                <a:latin typeface="Verdana"/>
                <a:cs typeface="Verdana"/>
              </a:rPr>
              <a:t>Evo</a:t>
            </a:r>
            <a:r>
              <a:rPr lang="en-US" sz="3200" smtClean="0">
                <a:latin typeface="Verdana"/>
                <a:cs typeface="Verdana"/>
              </a:rPr>
              <a:t> </a:t>
            </a:r>
            <a:r>
              <a:rPr lang="en-US" sz="3200" err="1">
                <a:latin typeface="Verdana"/>
                <a:cs typeface="Verdana"/>
              </a:rPr>
              <a:t>mene</a:t>
            </a:r>
            <a:r>
              <a:rPr lang="en-US" sz="3200">
                <a:latin typeface="Verdana"/>
                <a:cs typeface="Verdana"/>
              </a:rPr>
              <a:t>, [</a:t>
            </a:r>
            <a:r>
              <a:rPr lang="en-US" sz="3200" err="1">
                <a:latin typeface="Verdana"/>
                <a:cs typeface="Verdana"/>
              </a:rPr>
              <a:t>ti</a:t>
            </a:r>
            <a:r>
              <a:rPr lang="en-US" sz="3200">
                <a:latin typeface="Verdana"/>
                <a:cs typeface="Verdana"/>
              </a:rPr>
              <a:t>] </a:t>
            </a:r>
            <a:r>
              <a:rPr lang="en-US" sz="3200" err="1" smtClean="0">
                <a:latin typeface="Verdana"/>
                <a:cs typeface="Verdana"/>
              </a:rPr>
              <a:t>po</a:t>
            </a:r>
            <a:r>
              <a:rPr lang="sr-Latn-RS" sz="3200" smtClean="0">
                <a:latin typeface="Verdana"/>
                <a:cs typeface="Verdana"/>
              </a:rPr>
              <a:t>š</a:t>
            </a:r>
            <a:r>
              <a:rPr lang="en-US" sz="3200" err="1" smtClean="0">
                <a:latin typeface="Verdana"/>
                <a:cs typeface="Verdana"/>
              </a:rPr>
              <a:t>lji</a:t>
            </a:r>
            <a:r>
              <a:rPr lang="en-US" sz="3200" smtClean="0">
                <a:latin typeface="Verdana"/>
                <a:cs typeface="Verdana"/>
              </a:rPr>
              <a:t> </a:t>
            </a:r>
            <a:r>
              <a:rPr lang="en-US" sz="3200">
                <a:latin typeface="Verdana"/>
                <a:cs typeface="Verdana"/>
              </a:rPr>
              <a:t>[</a:t>
            </a:r>
            <a:r>
              <a:rPr lang="en-US" sz="3200" err="1">
                <a:latin typeface="Verdana"/>
                <a:cs typeface="Verdana"/>
              </a:rPr>
              <a:t>jednina</a:t>
            </a:r>
            <a:r>
              <a:rPr lang="en-US" sz="3200">
                <a:latin typeface="Verdana"/>
                <a:cs typeface="Verdana"/>
              </a:rPr>
              <a:t>] </a:t>
            </a:r>
            <a:r>
              <a:rPr lang="en-US" sz="3200" err="1">
                <a:latin typeface="Verdana"/>
                <a:cs typeface="Verdana"/>
              </a:rPr>
              <a:t>mene</a:t>
            </a:r>
            <a:r>
              <a:rPr lang="en-US" sz="3200" smtClean="0">
                <a:latin typeface="Verdana"/>
                <a:cs typeface="Verdana"/>
              </a:rPr>
              <a:t>!</a:t>
            </a:r>
            <a:r>
              <a:rPr lang="sr-Latn-RS" sz="3200" smtClean="0">
                <a:latin typeface="Verdana"/>
                <a:cs typeface="Verdana"/>
              </a:rPr>
              <a:t>“</a:t>
            </a:r>
            <a:r>
              <a:rPr lang="en-US" sz="3200" smtClean="0">
                <a:latin typeface="Verdana"/>
                <a:cs typeface="Verdana"/>
              </a:rPr>
              <a:t> </a:t>
            </a:r>
            <a:endParaRPr lang="en-US" sz="3200">
              <a:latin typeface="Verdana"/>
              <a:cs typeface="Verdana"/>
            </a:endParaRPr>
          </a:p>
        </p:txBody>
      </p:sp>
    </p:spTree>
    <p:extLst>
      <p:ext uri="{BB962C8B-B14F-4D97-AF65-F5344CB8AC3E}">
        <p14:creationId xmlns:p14="http://schemas.microsoft.com/office/powerpoint/2010/main" val="4267913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866534"/>
            <a:ext cx="8320617" cy="5016758"/>
          </a:xfrm>
          <a:prstGeom prst="rect">
            <a:avLst/>
          </a:prstGeom>
          <a:noFill/>
        </p:spPr>
        <p:txBody>
          <a:bodyPr wrap="square" rtlCol="0">
            <a:spAutoFit/>
          </a:bodyPr>
          <a:lstStyle/>
          <a:p>
            <a:r>
              <a:rPr lang="en-US" sz="3200" err="1">
                <a:latin typeface="Verdana"/>
                <a:cs typeface="Verdana"/>
              </a:rPr>
              <a:t>Drugi</a:t>
            </a:r>
            <a:r>
              <a:rPr lang="en-US" sz="3200">
                <a:latin typeface="Verdana"/>
                <a:cs typeface="Verdana"/>
              </a:rPr>
              <a:t> </a:t>
            </a:r>
            <a:r>
              <a:rPr lang="en-US" sz="3200" err="1">
                <a:latin typeface="Verdana"/>
                <a:cs typeface="Verdana"/>
              </a:rPr>
              <a:t>tekstovi</a:t>
            </a:r>
            <a:r>
              <a:rPr lang="en-US" sz="3200">
                <a:latin typeface="Verdana"/>
                <a:cs typeface="Verdana"/>
              </a:rPr>
              <a:t> </a:t>
            </a:r>
            <a:r>
              <a:rPr lang="en-US" sz="3200" smtClean="0">
                <a:latin typeface="Verdana"/>
                <a:cs typeface="Verdana"/>
              </a:rPr>
              <a:t>u</a:t>
            </a:r>
            <a:r>
              <a:rPr lang="sr-Latn-RS" sz="3200" smtClean="0">
                <a:latin typeface="Verdana"/>
                <a:cs typeface="Verdana"/>
              </a:rPr>
              <a:t> Star</a:t>
            </a:r>
            <a:r>
              <a:rPr lang="en-US" sz="3200" smtClean="0">
                <a:latin typeface="Verdana"/>
                <a:cs typeface="Verdana"/>
              </a:rPr>
              <a:t>om </a:t>
            </a:r>
            <a:r>
              <a:rPr lang="en-US" sz="3200" err="1" smtClean="0">
                <a:latin typeface="Verdana"/>
                <a:cs typeface="Verdana"/>
              </a:rPr>
              <a:t>Zavetu</a:t>
            </a:r>
            <a:r>
              <a:rPr lang="en-US" sz="3200" smtClean="0">
                <a:latin typeface="Verdana"/>
                <a:cs typeface="Verdana"/>
              </a:rPr>
              <a:t> </a:t>
            </a:r>
            <a:r>
              <a:rPr lang="en-US" sz="3200" err="1">
                <a:latin typeface="Verdana"/>
                <a:cs typeface="Verdana"/>
              </a:rPr>
              <a:t>koji</a:t>
            </a:r>
            <a:r>
              <a:rPr lang="en-US" sz="3200">
                <a:latin typeface="Verdana"/>
                <a:cs typeface="Verdana"/>
              </a:rPr>
              <a:t> </a:t>
            </a:r>
            <a:r>
              <a:rPr lang="en-US" sz="3200" err="1" smtClean="0">
                <a:latin typeface="Verdana"/>
                <a:cs typeface="Verdana"/>
              </a:rPr>
              <a:t>upu</a:t>
            </a:r>
            <a:r>
              <a:rPr lang="sr-Latn-RS" sz="3200" smtClean="0">
                <a:latin typeface="Verdana"/>
                <a:cs typeface="Verdana"/>
              </a:rPr>
              <a:t>ć</a:t>
            </a:r>
            <a:r>
              <a:rPr lang="en-US" sz="3200" err="1" smtClean="0">
                <a:latin typeface="Verdana"/>
                <a:cs typeface="Verdana"/>
              </a:rPr>
              <a:t>uju</a:t>
            </a:r>
            <a:r>
              <a:rPr lang="en-US" sz="3200" smtClean="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inu</a:t>
            </a:r>
            <a:r>
              <a:rPr lang="en-US" sz="3200" smtClean="0">
                <a:latin typeface="Verdana"/>
                <a:cs typeface="Verdana"/>
              </a:rPr>
              <a:t> </a:t>
            </a:r>
            <a:r>
              <a:rPr lang="en-US" sz="3200" err="1"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a:t>
            </a:r>
          </a:p>
          <a:p>
            <a:endParaRPr lang="en-US" sz="3200">
              <a:latin typeface="Verdana"/>
              <a:cs typeface="Verdana"/>
            </a:endParaRPr>
          </a:p>
          <a:p>
            <a:r>
              <a:rPr lang="en-US" sz="3200" u="sng" smtClean="0">
                <a:latin typeface="Verdana"/>
                <a:cs typeface="Verdana"/>
              </a:rPr>
              <a:t>Isa</a:t>
            </a:r>
            <a:r>
              <a:rPr lang="sr-Latn-RS" sz="3200" u="sng" smtClean="0">
                <a:latin typeface="Verdana"/>
                <a:cs typeface="Verdana"/>
              </a:rPr>
              <a:t>ija</a:t>
            </a:r>
            <a:r>
              <a:rPr lang="en-US" sz="3200" u="sng" smtClean="0">
                <a:latin typeface="Verdana"/>
                <a:cs typeface="Verdana"/>
              </a:rPr>
              <a:t> </a:t>
            </a:r>
            <a:r>
              <a:rPr lang="en-US" sz="3200" u="sng">
                <a:latin typeface="Verdana"/>
                <a:cs typeface="Verdana"/>
              </a:rPr>
              <a:t>6:8</a:t>
            </a:r>
            <a:r>
              <a:rPr lang="en-US" sz="3200">
                <a:latin typeface="Verdana"/>
                <a:cs typeface="Verdana"/>
              </a:rPr>
              <a:t> – </a:t>
            </a:r>
            <a:r>
              <a:rPr lang="sr-Latn-RS" sz="3200" smtClean="0">
                <a:latin typeface="Verdana"/>
                <a:cs typeface="Verdana"/>
              </a:rPr>
              <a:t>„</a:t>
            </a:r>
            <a:r>
              <a:rPr lang="en-US" sz="3200" err="1" smtClean="0">
                <a:latin typeface="Verdana"/>
                <a:cs typeface="Verdana"/>
              </a:rPr>
              <a:t>Svet</a:t>
            </a:r>
            <a:r>
              <a:rPr lang="en-US" sz="3200">
                <a:latin typeface="Verdana"/>
                <a:cs typeface="Verdana"/>
              </a:rPr>
              <a:t>, </a:t>
            </a:r>
            <a:r>
              <a:rPr lang="en-US" sz="3200" err="1">
                <a:latin typeface="Verdana"/>
                <a:cs typeface="Verdana"/>
              </a:rPr>
              <a:t>svet</a:t>
            </a:r>
            <a:r>
              <a:rPr lang="en-US" sz="3200">
                <a:latin typeface="Verdana"/>
                <a:cs typeface="Verdana"/>
              </a:rPr>
              <a:t>, </a:t>
            </a:r>
            <a:r>
              <a:rPr lang="en-US" sz="3200" err="1">
                <a:latin typeface="Verdana"/>
                <a:cs typeface="Verdana"/>
              </a:rPr>
              <a:t>svet</a:t>
            </a:r>
            <a:r>
              <a:rPr lang="en-US" sz="3200">
                <a:latin typeface="Verdana"/>
                <a:cs typeface="Verdana"/>
              </a:rPr>
              <a:t> je </a:t>
            </a:r>
            <a:r>
              <a:rPr lang="en-US" sz="3200" err="1">
                <a:latin typeface="Verdana"/>
                <a:cs typeface="Verdana"/>
              </a:rPr>
              <a:t>Gospod</a:t>
            </a:r>
            <a:r>
              <a:rPr lang="en-US" sz="3200">
                <a:latin typeface="Verdana"/>
                <a:cs typeface="Verdana"/>
              </a:rPr>
              <a:t> </a:t>
            </a:r>
            <a:r>
              <a:rPr lang="en-US" sz="3200" err="1">
                <a:latin typeface="Verdana"/>
                <a:cs typeface="Verdana"/>
              </a:rPr>
              <a:t>nad</a:t>
            </a:r>
            <a:r>
              <a:rPr lang="en-US" sz="3200">
                <a:latin typeface="Verdana"/>
                <a:cs typeface="Verdana"/>
              </a:rPr>
              <a:t> </a:t>
            </a:r>
            <a:r>
              <a:rPr lang="en-US" sz="3200" err="1">
                <a:latin typeface="Verdana"/>
                <a:cs typeface="Verdana"/>
              </a:rPr>
              <a:t>vojskama</a:t>
            </a:r>
            <a:r>
              <a:rPr lang="en-US" sz="3200" smtClean="0">
                <a:latin typeface="Verdana"/>
                <a:cs typeface="Verdana"/>
              </a:rPr>
              <a:t>!</a:t>
            </a:r>
            <a:r>
              <a:rPr lang="sr-Latn-RS" sz="3200" smtClean="0">
                <a:latin typeface="Verdana"/>
                <a:cs typeface="Verdana"/>
              </a:rPr>
              <a:t>“</a:t>
            </a:r>
            <a:r>
              <a:rPr lang="en-US" sz="3200" smtClean="0">
                <a:latin typeface="Verdana"/>
                <a:cs typeface="Verdana"/>
              </a:rPr>
              <a:t> </a:t>
            </a:r>
            <a:r>
              <a:rPr lang="sr-Latn-RS" sz="3200" smtClean="0">
                <a:latin typeface="Verdana"/>
                <a:cs typeface="Verdana"/>
              </a:rPr>
              <a:t>(vidi i </a:t>
            </a:r>
            <a:r>
              <a:rPr lang="en-US" sz="3200" err="1" smtClean="0">
                <a:latin typeface="Verdana"/>
                <a:cs typeface="Verdana"/>
              </a:rPr>
              <a:t>Otkrivenje</a:t>
            </a:r>
            <a:r>
              <a:rPr lang="en-US" sz="3200" smtClean="0">
                <a:latin typeface="Verdana"/>
                <a:cs typeface="Verdana"/>
              </a:rPr>
              <a:t> 4:8</a:t>
            </a:r>
            <a:r>
              <a:rPr lang="sr-Latn-RS" sz="3200" smtClean="0">
                <a:latin typeface="Verdana"/>
                <a:cs typeface="Verdana"/>
              </a:rPr>
              <a:t>)</a:t>
            </a:r>
            <a:endParaRPr lang="en-US" sz="3200">
              <a:latin typeface="Verdana"/>
              <a:cs typeface="Verdana"/>
            </a:endParaRPr>
          </a:p>
          <a:p>
            <a:endParaRPr lang="en-US" sz="3200">
              <a:latin typeface="Verdana"/>
              <a:cs typeface="Verdana"/>
            </a:endParaRPr>
          </a:p>
          <a:p>
            <a:r>
              <a:rPr lang="en-US" sz="3200" err="1">
                <a:latin typeface="Verdana"/>
                <a:cs typeface="Verdana"/>
              </a:rPr>
              <a:t>Trostruko</a:t>
            </a:r>
            <a:r>
              <a:rPr lang="en-US" sz="3200">
                <a:latin typeface="Verdana"/>
                <a:cs typeface="Verdana"/>
              </a:rPr>
              <a:t> </a:t>
            </a:r>
            <a:r>
              <a:rPr lang="en-US" sz="3200" err="1">
                <a:latin typeface="Verdana"/>
                <a:cs typeface="Verdana"/>
              </a:rPr>
              <a:t>ponavljanje</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svet</a:t>
            </a:r>
            <a:r>
              <a:rPr lang="en-US" sz="3200">
                <a:latin typeface="Verdana"/>
                <a:cs typeface="Verdana"/>
              </a:rPr>
              <a:t>” u </a:t>
            </a:r>
            <a:r>
              <a:rPr lang="en-US" sz="3200" err="1">
                <a:latin typeface="Verdana"/>
                <a:cs typeface="Verdana"/>
              </a:rPr>
              <a:t>vezi</a:t>
            </a:r>
            <a:r>
              <a:rPr lang="en-US" sz="3200">
                <a:latin typeface="Verdana"/>
                <a:cs typeface="Verdana"/>
              </a:rPr>
              <a:t> </a:t>
            </a:r>
            <a:r>
              <a:rPr lang="en-US" sz="3200" err="1">
                <a:latin typeface="Verdana"/>
                <a:cs typeface="Verdana"/>
              </a:rPr>
              <a:t>Boga</a:t>
            </a:r>
            <a:r>
              <a:rPr lang="en-US" sz="3200">
                <a:latin typeface="Verdana"/>
                <a:cs typeface="Verdana"/>
              </a:rPr>
              <a:t> </a:t>
            </a:r>
            <a:r>
              <a:rPr lang="en-US" sz="3200" err="1">
                <a:latin typeface="Verdana"/>
                <a:cs typeface="Verdana"/>
              </a:rPr>
              <a:t>ukazuje</a:t>
            </a:r>
            <a:r>
              <a:rPr lang="en-US" sz="3200">
                <a:latin typeface="Verdana"/>
                <a:cs typeface="Verdana"/>
              </a:rPr>
              <a:t> </a:t>
            </a:r>
            <a:r>
              <a:rPr lang="en-US" sz="3200" err="1">
                <a:latin typeface="Verdana"/>
                <a:cs typeface="Verdana"/>
              </a:rPr>
              <a:t>na</a:t>
            </a:r>
            <a:r>
              <a:rPr lang="en-US" sz="3200">
                <a:latin typeface="Verdana"/>
                <a:cs typeface="Verdana"/>
              </a:rPr>
              <a:t> 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koje</a:t>
            </a:r>
            <a:r>
              <a:rPr lang="en-US" sz="3200">
                <a:latin typeface="Verdana"/>
                <a:cs typeface="Verdana"/>
              </a:rPr>
              <a:t> </a:t>
            </a:r>
            <a:r>
              <a:rPr lang="en-US" sz="3200" err="1">
                <a:latin typeface="Verdana"/>
                <a:cs typeface="Verdana"/>
              </a:rPr>
              <a:t>nebeska</a:t>
            </a:r>
            <a:r>
              <a:rPr lang="en-US" sz="3200">
                <a:latin typeface="Verdana"/>
                <a:cs typeface="Verdana"/>
              </a:rPr>
              <a:t> </a:t>
            </a:r>
            <a:r>
              <a:rPr lang="en-US" sz="3200" smtClean="0">
                <a:latin typeface="Verdana"/>
                <a:cs typeface="Verdana"/>
              </a:rPr>
              <a:t>bi</a:t>
            </a:r>
            <a:r>
              <a:rPr lang="sr-Latn-RS" sz="3200" smtClean="0">
                <a:latin typeface="Verdana"/>
                <a:cs typeface="Verdana"/>
              </a:rPr>
              <a:t>ć</a:t>
            </a:r>
            <a:r>
              <a:rPr lang="en-US" sz="3200" smtClean="0">
                <a:latin typeface="Verdana"/>
                <a:cs typeface="Verdana"/>
              </a:rPr>
              <a:t>a </a:t>
            </a:r>
            <a:r>
              <a:rPr lang="en-US" sz="3200">
                <a:latin typeface="Verdana"/>
                <a:cs typeface="Verdana"/>
              </a:rPr>
              <a:t>slave. </a:t>
            </a:r>
          </a:p>
          <a:p>
            <a:endParaRPr lang="en-US" sz="3200">
              <a:latin typeface="Verdana"/>
              <a:cs typeface="Verdana"/>
            </a:endParaRPr>
          </a:p>
        </p:txBody>
      </p:sp>
    </p:spTree>
    <p:extLst>
      <p:ext uri="{BB962C8B-B14F-4D97-AF65-F5344CB8AC3E}">
        <p14:creationId xmlns:p14="http://schemas.microsoft.com/office/powerpoint/2010/main" val="2925182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618883"/>
            <a:ext cx="8157275" cy="5509200"/>
          </a:xfrm>
          <a:prstGeom prst="rect">
            <a:avLst/>
          </a:prstGeom>
          <a:noFill/>
        </p:spPr>
        <p:txBody>
          <a:bodyPr wrap="square" rtlCol="0">
            <a:spAutoFit/>
          </a:bodyPr>
          <a:lstStyle/>
          <a:p>
            <a:r>
              <a:rPr lang="en-US" sz="3200" u="sng" smtClean="0">
                <a:latin typeface="Verdana"/>
                <a:cs typeface="Verdana"/>
              </a:rPr>
              <a:t>4</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6:24-27</a:t>
            </a:r>
            <a:r>
              <a:rPr lang="en-US" sz="3200">
                <a:latin typeface="Verdana"/>
                <a:cs typeface="Verdana"/>
              </a:rPr>
              <a:t> – </a:t>
            </a:r>
            <a:r>
              <a:rPr lang="sr-Latn-RS" sz="3200" smtClean="0">
                <a:latin typeface="Verdana"/>
                <a:cs typeface="Verdana"/>
              </a:rPr>
              <a:t>„Da</a:t>
            </a:r>
            <a:r>
              <a:rPr lang="en-US" sz="3200" smtClean="0">
                <a:latin typeface="Verdana"/>
                <a:cs typeface="Verdana"/>
              </a:rPr>
              <a:t> </a:t>
            </a:r>
            <a:r>
              <a:rPr lang="en-US" sz="3200" err="1" smtClean="0">
                <a:latin typeface="Verdana"/>
                <a:cs typeface="Verdana"/>
              </a:rPr>
              <a:t>te</a:t>
            </a:r>
            <a:r>
              <a:rPr lang="sr-Latn-RS" sz="3200" smtClean="0">
                <a:latin typeface="Verdana"/>
                <a:cs typeface="Verdana"/>
              </a:rPr>
              <a:t> </a:t>
            </a:r>
            <a:r>
              <a:rPr lang="en-US" sz="3200" err="1">
                <a:latin typeface="Verdana"/>
                <a:cs typeface="Verdana"/>
              </a:rPr>
              <a:t>blagoslovi</a:t>
            </a:r>
            <a:r>
              <a:rPr lang="en-US" sz="3200">
                <a:latin typeface="Verdana"/>
                <a:cs typeface="Verdana"/>
              </a:rPr>
              <a:t> </a:t>
            </a:r>
            <a:r>
              <a:rPr lang="en-US" sz="3200" err="1">
                <a:solidFill>
                  <a:srgbClr val="FFFF00"/>
                </a:solidFill>
                <a:latin typeface="Verdana"/>
                <a:cs typeface="Verdana"/>
              </a:rPr>
              <a:t>Gospod</a:t>
            </a:r>
            <a:r>
              <a:rPr lang="en-US" sz="3200">
                <a:latin typeface="Verdana"/>
                <a:cs typeface="Verdana"/>
              </a:rPr>
              <a:t> </a:t>
            </a:r>
            <a:r>
              <a:rPr lang="en-US" sz="3200">
                <a:solidFill>
                  <a:srgbClr val="FFFF00"/>
                </a:solidFill>
                <a:latin typeface="Verdana"/>
                <a:cs typeface="Verdana"/>
              </a:rPr>
              <a:t>[</a:t>
            </a:r>
            <a:r>
              <a:rPr lang="en-US" sz="3200" i="1" err="1">
                <a:solidFill>
                  <a:srgbClr val="FFFF00"/>
                </a:solidFill>
                <a:latin typeface="Verdana"/>
                <a:cs typeface="Verdana"/>
              </a:rPr>
              <a:t>Jahve</a:t>
            </a:r>
            <a:r>
              <a:rPr lang="en-US" sz="3200">
                <a:solidFill>
                  <a:srgbClr val="FFFF00"/>
                </a:solidFill>
                <a:latin typeface="Verdana"/>
                <a:cs typeface="Verdana"/>
              </a:rPr>
              <a:t>] </a:t>
            </a:r>
            <a:r>
              <a:rPr lang="en-US" sz="3200" err="1" smtClean="0">
                <a:latin typeface="Verdana"/>
                <a:cs typeface="Verdana"/>
              </a:rPr>
              <a:t>i</a:t>
            </a:r>
            <a:r>
              <a:rPr lang="en-US" sz="3200" smtClean="0">
                <a:latin typeface="Verdana"/>
                <a:cs typeface="Verdana"/>
              </a:rPr>
              <a:t> </a:t>
            </a:r>
            <a:r>
              <a:rPr lang="sr-Latn-RS" sz="3200" smtClean="0">
                <a:latin typeface="Verdana"/>
                <a:cs typeface="Verdana"/>
              </a:rPr>
              <a:t>da te č</a:t>
            </a:r>
            <a:r>
              <a:rPr lang="en-US" sz="3200" err="1" smtClean="0">
                <a:latin typeface="Verdana"/>
                <a:cs typeface="Verdana"/>
              </a:rPr>
              <a:t>uva</a:t>
            </a:r>
            <a:r>
              <a:rPr lang="en-US" sz="3200">
                <a:latin typeface="Verdana"/>
                <a:cs typeface="Verdana"/>
              </a:rPr>
              <a:t>; </a:t>
            </a:r>
            <a:r>
              <a:rPr lang="sr-Latn-RS" sz="3200" smtClean="0">
                <a:latin typeface="Verdana"/>
                <a:cs typeface="Verdana"/>
              </a:rPr>
              <a:t>da te obasja</a:t>
            </a:r>
            <a:r>
              <a:rPr lang="en-US" sz="3200" smtClean="0">
                <a:latin typeface="Verdana"/>
                <a:cs typeface="Verdana"/>
              </a:rPr>
              <a:t> </a:t>
            </a:r>
            <a:r>
              <a:rPr lang="en-US" sz="3200" err="1">
                <a:solidFill>
                  <a:srgbClr val="FFFF00"/>
                </a:solidFill>
                <a:latin typeface="Verdana"/>
                <a:cs typeface="Verdana"/>
              </a:rPr>
              <a:t>Gospod</a:t>
            </a:r>
            <a:r>
              <a:rPr lang="en-US" sz="3200">
                <a:latin typeface="Verdana"/>
                <a:cs typeface="Verdana"/>
              </a:rPr>
              <a:t> </a:t>
            </a:r>
            <a:r>
              <a:rPr lang="en-US" sz="3200">
                <a:solidFill>
                  <a:srgbClr val="FFFF00"/>
                </a:solidFill>
                <a:latin typeface="Verdana"/>
                <a:cs typeface="Verdana"/>
              </a:rPr>
              <a:t>[</a:t>
            </a:r>
            <a:r>
              <a:rPr lang="en-US" sz="3200" i="1" err="1">
                <a:solidFill>
                  <a:srgbClr val="FFFF00"/>
                </a:solidFill>
                <a:latin typeface="Verdana"/>
                <a:cs typeface="Verdana"/>
              </a:rPr>
              <a:t>Jahve</a:t>
            </a:r>
            <a:r>
              <a:rPr lang="en-US" sz="3200" smtClean="0">
                <a:solidFill>
                  <a:srgbClr val="FFFF00"/>
                </a:solidFill>
                <a:latin typeface="Verdana"/>
                <a:cs typeface="Verdana"/>
              </a:rPr>
              <a:t>]</a:t>
            </a:r>
            <a:r>
              <a:rPr lang="en-US" sz="3200" smtClean="0">
                <a:latin typeface="Verdana"/>
                <a:cs typeface="Verdana"/>
              </a:rPr>
              <a:t> lice</a:t>
            </a:r>
            <a:r>
              <a:rPr lang="sr-Latn-RS" sz="3200" smtClean="0">
                <a:latin typeface="Verdana"/>
                <a:cs typeface="Verdana"/>
              </a:rPr>
              <a:t>m</a:t>
            </a:r>
            <a:r>
              <a:rPr lang="en-US" sz="3200" smtClean="0">
                <a:latin typeface="Verdana"/>
                <a:cs typeface="Verdana"/>
              </a:rPr>
              <a:t> </a:t>
            </a:r>
            <a:r>
              <a:rPr lang="sr-Latn-RS" sz="3200" smtClean="0">
                <a:latin typeface="Verdana"/>
                <a:cs typeface="Verdana"/>
              </a:rPr>
              <a:t>svojim i</a:t>
            </a:r>
            <a:r>
              <a:rPr lang="en-US" sz="3200" smtClean="0">
                <a:latin typeface="Verdana"/>
                <a:cs typeface="Verdana"/>
              </a:rPr>
              <a:t> </a:t>
            </a:r>
            <a:r>
              <a:rPr lang="en-US" sz="3200" err="1">
                <a:latin typeface="Verdana"/>
                <a:cs typeface="Verdana"/>
              </a:rPr>
              <a:t>bude</a:t>
            </a:r>
            <a:r>
              <a:rPr lang="en-US" sz="3200">
                <a:latin typeface="Verdana"/>
                <a:cs typeface="Verdana"/>
              </a:rPr>
              <a:t> </a:t>
            </a:r>
            <a:r>
              <a:rPr lang="en-US" sz="3200" err="1">
                <a:latin typeface="Verdana"/>
                <a:cs typeface="Verdana"/>
              </a:rPr>
              <a:t>ti</a:t>
            </a:r>
            <a:r>
              <a:rPr lang="en-US" sz="3200">
                <a:latin typeface="Verdana"/>
                <a:cs typeface="Verdana"/>
              </a:rPr>
              <a:t> </a:t>
            </a:r>
            <a:r>
              <a:rPr lang="en-US" sz="3200" err="1">
                <a:latin typeface="Verdana"/>
                <a:cs typeface="Verdana"/>
              </a:rPr>
              <a:t>milostiv</a:t>
            </a:r>
            <a:r>
              <a:rPr lang="en-US" sz="3200">
                <a:latin typeface="Verdana"/>
                <a:cs typeface="Verdana"/>
              </a:rPr>
              <a:t>; </a:t>
            </a:r>
            <a:r>
              <a:rPr lang="sr-Latn-RS" sz="3200">
                <a:latin typeface="Verdana"/>
                <a:cs typeface="Verdana"/>
              </a:rPr>
              <a:t>D</a:t>
            </a:r>
            <a:r>
              <a:rPr lang="en-US" sz="3200" smtClean="0">
                <a:latin typeface="Verdana"/>
                <a:cs typeface="Verdana"/>
              </a:rPr>
              <a:t>a </a:t>
            </a:r>
            <a:r>
              <a:rPr lang="en-US" sz="3200" err="1">
                <a:solidFill>
                  <a:srgbClr val="FFFF00"/>
                </a:solidFill>
                <a:latin typeface="Verdana"/>
                <a:cs typeface="Verdana"/>
              </a:rPr>
              <a:t>Gospod</a:t>
            </a:r>
            <a:r>
              <a:rPr lang="en-US" sz="3200">
                <a:latin typeface="Verdana"/>
                <a:cs typeface="Verdana"/>
              </a:rPr>
              <a:t> </a:t>
            </a:r>
            <a:r>
              <a:rPr lang="en-US" sz="3200">
                <a:solidFill>
                  <a:srgbClr val="FFFF00"/>
                </a:solidFill>
                <a:latin typeface="Verdana"/>
                <a:cs typeface="Verdana"/>
              </a:rPr>
              <a:t>[</a:t>
            </a:r>
            <a:r>
              <a:rPr lang="en-US" sz="3200" i="1" err="1">
                <a:solidFill>
                  <a:srgbClr val="FFFF00"/>
                </a:solidFill>
                <a:latin typeface="Verdana"/>
                <a:cs typeface="Verdana"/>
              </a:rPr>
              <a:t>Jahve</a:t>
            </a:r>
            <a:r>
              <a:rPr lang="en-US" sz="3200">
                <a:solidFill>
                  <a:srgbClr val="FFFF00"/>
                </a:solidFill>
                <a:latin typeface="Verdana"/>
                <a:cs typeface="Verdana"/>
              </a:rPr>
              <a:t>] </a:t>
            </a:r>
            <a:r>
              <a:rPr lang="en-US" sz="3200" smtClean="0">
                <a:latin typeface="Verdana"/>
                <a:cs typeface="Verdana"/>
              </a:rPr>
              <a:t>o</a:t>
            </a:r>
            <a:r>
              <a:rPr lang="sr-Latn-RS" sz="3200" smtClean="0">
                <a:latin typeface="Verdana"/>
                <a:cs typeface="Verdana"/>
              </a:rPr>
              <a:t>brati lice</a:t>
            </a:r>
            <a:r>
              <a:rPr lang="en-US" sz="3200" smtClean="0">
                <a:latin typeface="Verdana"/>
                <a:cs typeface="Verdana"/>
              </a:rPr>
              <a:t> </a:t>
            </a:r>
            <a:r>
              <a:rPr lang="en-US" sz="3200" err="1" smtClean="0">
                <a:latin typeface="Verdana"/>
                <a:cs typeface="Verdana"/>
              </a:rPr>
              <a:t>svoje</a:t>
            </a:r>
            <a:r>
              <a:rPr lang="sr-Latn-RS" sz="3200" smtClean="0">
                <a:latin typeface="Verdana"/>
                <a:cs typeface="Verdana"/>
              </a:rPr>
              <a:t> k </a:t>
            </a:r>
            <a:r>
              <a:rPr lang="en-US" sz="3200" err="1" smtClean="0">
                <a:latin typeface="Verdana"/>
                <a:cs typeface="Verdana"/>
              </a:rPr>
              <a:t>tebi</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smtClean="0">
                <a:latin typeface="Verdana"/>
                <a:cs typeface="Verdana"/>
              </a:rPr>
              <a:t>da</a:t>
            </a:r>
            <a:r>
              <a:rPr lang="sr-Latn-RS" sz="3200" smtClean="0">
                <a:latin typeface="Verdana"/>
                <a:cs typeface="Verdana"/>
              </a:rPr>
              <a:t>de</a:t>
            </a:r>
            <a:r>
              <a:rPr lang="en-US" sz="3200" smtClean="0">
                <a:latin typeface="Verdana"/>
                <a:cs typeface="Verdana"/>
              </a:rPr>
              <a:t> </a:t>
            </a:r>
            <a:r>
              <a:rPr lang="en-US" sz="3200" err="1">
                <a:latin typeface="Verdana"/>
                <a:cs typeface="Verdana"/>
              </a:rPr>
              <a:t>ti</a:t>
            </a:r>
            <a:r>
              <a:rPr lang="en-US" sz="3200">
                <a:latin typeface="Verdana"/>
                <a:cs typeface="Verdana"/>
              </a:rPr>
              <a:t> </a:t>
            </a:r>
            <a:r>
              <a:rPr lang="en-US" sz="3200" err="1">
                <a:latin typeface="Verdana"/>
                <a:cs typeface="Verdana"/>
              </a:rPr>
              <a:t>mir</a:t>
            </a:r>
            <a:r>
              <a:rPr lang="en-US" sz="3200">
                <a:latin typeface="Verdana"/>
                <a:cs typeface="Verdana"/>
              </a:rPr>
              <a:t>.”</a:t>
            </a:r>
          </a:p>
          <a:p>
            <a:endParaRPr lang="en-US" sz="3200">
              <a:latin typeface="Verdana"/>
              <a:cs typeface="Verdana"/>
            </a:endParaRPr>
          </a:p>
          <a:p>
            <a:r>
              <a:rPr lang="en-US" sz="3200" err="1">
                <a:latin typeface="Verdana"/>
                <a:cs typeface="Verdana"/>
              </a:rPr>
              <a:t>Veoma</a:t>
            </a:r>
            <a:r>
              <a:rPr lang="en-US" sz="3200">
                <a:latin typeface="Verdana"/>
                <a:cs typeface="Verdana"/>
              </a:rPr>
              <a:t> </a:t>
            </a:r>
            <a:r>
              <a:rPr lang="sr-Latn-RS" sz="3200" smtClean="0">
                <a:latin typeface="Verdana"/>
                <a:cs typeface="Verdana"/>
              </a:rPr>
              <a:t>je </a:t>
            </a:r>
            <a:r>
              <a:rPr lang="en-US" sz="3200" err="1" smtClean="0">
                <a:latin typeface="Verdana"/>
                <a:cs typeface="Verdana"/>
              </a:rPr>
              <a:t>interesantno</a:t>
            </a:r>
            <a:r>
              <a:rPr lang="en-US" sz="3200" smtClean="0">
                <a:latin typeface="Verdana"/>
                <a:cs typeface="Verdana"/>
              </a:rPr>
              <a:t> </a:t>
            </a:r>
            <a:r>
              <a:rPr lang="en-US" sz="3200">
                <a:latin typeface="Verdana"/>
                <a:cs typeface="Verdana"/>
              </a:rPr>
              <a:t>da </a:t>
            </a:r>
            <a:r>
              <a:rPr lang="sr-Latn-RS" sz="3200" smtClean="0">
                <a:latin typeface="Verdana"/>
                <a:cs typeface="Verdana"/>
              </a:rPr>
              <a:t>je </a:t>
            </a:r>
            <a:r>
              <a:rPr lang="en-US" sz="3200" err="1" smtClean="0">
                <a:latin typeface="Verdana"/>
                <a:cs typeface="Verdana"/>
              </a:rPr>
              <a:t>trostruko</a:t>
            </a:r>
            <a:r>
              <a:rPr lang="en-US" sz="3200" smtClean="0">
                <a:latin typeface="Verdana"/>
                <a:cs typeface="Verdana"/>
              </a:rPr>
              <a:t> </a:t>
            </a:r>
            <a:r>
              <a:rPr lang="en-US" sz="3200" err="1">
                <a:latin typeface="Verdana"/>
                <a:cs typeface="Verdana"/>
              </a:rPr>
              <a:t>oslovljavanje</a:t>
            </a:r>
            <a:r>
              <a:rPr lang="en-US" sz="3200">
                <a:latin typeface="Verdana"/>
                <a:cs typeface="Verdana"/>
              </a:rPr>
              <a:t> </a:t>
            </a:r>
            <a:r>
              <a:rPr lang="en-US" sz="3200" err="1">
                <a:latin typeface="Verdana"/>
                <a:cs typeface="Verdana"/>
              </a:rPr>
              <a:t>Boga</a:t>
            </a:r>
            <a:r>
              <a:rPr lang="en-US" sz="3200">
                <a:latin typeface="Verdana"/>
                <a:cs typeface="Verdana"/>
              </a:rPr>
              <a:t> </a:t>
            </a:r>
            <a:r>
              <a:rPr lang="en-US" sz="3200" err="1" smtClean="0">
                <a:latin typeface="Verdana"/>
                <a:cs typeface="Verdana"/>
              </a:rPr>
              <a:t>izra</a:t>
            </a:r>
            <a:r>
              <a:rPr lang="sr-Latn-RS" sz="3200" smtClean="0">
                <a:latin typeface="Verdana"/>
                <a:cs typeface="Verdana"/>
              </a:rPr>
              <a:t>ž</a:t>
            </a:r>
            <a:r>
              <a:rPr lang="en-US" sz="3200" err="1" smtClean="0">
                <a:latin typeface="Verdana"/>
                <a:cs typeface="Verdana"/>
              </a:rPr>
              <a:t>eno</a:t>
            </a:r>
            <a:r>
              <a:rPr lang="en-US" sz="3200" smtClean="0">
                <a:latin typeface="Verdana"/>
                <a:cs typeface="Verdana"/>
              </a:rPr>
              <a:t> </a:t>
            </a:r>
            <a:r>
              <a:rPr lang="en-US" sz="3200" err="1" smtClean="0">
                <a:latin typeface="Verdana"/>
                <a:cs typeface="Verdana"/>
              </a:rPr>
              <a:t>jednim</a:t>
            </a:r>
            <a:r>
              <a:rPr lang="en-US" sz="3200" smtClean="0">
                <a:latin typeface="Verdana"/>
                <a:cs typeface="Verdana"/>
              </a:rPr>
              <a:t> </a:t>
            </a:r>
            <a:r>
              <a:rPr lang="en-US" sz="3200" err="1">
                <a:latin typeface="Verdana"/>
                <a:cs typeface="Verdana"/>
              </a:rPr>
              <a:t>imenom</a:t>
            </a:r>
            <a:r>
              <a:rPr lang="en-US" sz="3200">
                <a:latin typeface="Verdana"/>
                <a:cs typeface="Verdana"/>
              </a:rPr>
              <a:t>, </a:t>
            </a:r>
            <a:r>
              <a:rPr lang="en-US" sz="3200" i="1" err="1" smtClean="0">
                <a:latin typeface="Verdana"/>
                <a:cs typeface="Verdana"/>
              </a:rPr>
              <a:t>Jahve</a:t>
            </a:r>
            <a:r>
              <a:rPr lang="en-US" sz="3200" smtClean="0">
                <a:latin typeface="Verdana"/>
                <a:cs typeface="Verdana"/>
              </a:rPr>
              <a:t>.</a:t>
            </a:r>
            <a:endParaRPr lang="en-US" sz="3200">
              <a:latin typeface="Verdana"/>
              <a:cs typeface="Verdana"/>
            </a:endParaRPr>
          </a:p>
          <a:p>
            <a:endParaRPr lang="en-US" sz="3200">
              <a:latin typeface="Verdana"/>
              <a:cs typeface="Verdana"/>
            </a:endParaRPr>
          </a:p>
        </p:txBody>
      </p:sp>
    </p:spTree>
    <p:extLst>
      <p:ext uri="{BB962C8B-B14F-4D97-AF65-F5344CB8AC3E}">
        <p14:creationId xmlns:p14="http://schemas.microsoft.com/office/powerpoint/2010/main" val="2268698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2" y="371233"/>
            <a:ext cx="8492067" cy="6001643"/>
          </a:xfrm>
          <a:prstGeom prst="rect">
            <a:avLst/>
          </a:prstGeom>
          <a:noFill/>
        </p:spPr>
        <p:txBody>
          <a:bodyPr wrap="square" rtlCol="0">
            <a:spAutoFit/>
          </a:bodyPr>
          <a:lstStyle/>
          <a:p>
            <a:r>
              <a:rPr lang="sr-Latn-RS" sz="3200">
                <a:latin typeface="Verdana"/>
                <a:cs typeface="Verdana"/>
              </a:rPr>
              <a:t>N</a:t>
            </a:r>
            <a:r>
              <a:rPr lang="en-US" sz="3200" err="1" smtClean="0">
                <a:latin typeface="Verdana"/>
                <a:cs typeface="Verdana"/>
              </a:rPr>
              <a:t>eki</a:t>
            </a:r>
            <a:r>
              <a:rPr lang="en-US" sz="3200" smtClean="0">
                <a:latin typeface="Verdana"/>
                <a:cs typeface="Verdana"/>
              </a:rPr>
              <a:t> </a:t>
            </a:r>
            <a:r>
              <a:rPr lang="en-US" sz="3200" err="1" smtClean="0">
                <a:latin typeface="Verdana"/>
                <a:cs typeface="Verdana"/>
              </a:rPr>
              <a:t>komentator</a:t>
            </a:r>
            <a:r>
              <a:rPr lang="sr-Latn-RS" sz="3200" smtClean="0">
                <a:latin typeface="Verdana"/>
                <a:cs typeface="Verdana"/>
              </a:rPr>
              <a:t>i su pokušali</a:t>
            </a:r>
            <a:r>
              <a:rPr lang="en-US" sz="3200" smtClean="0">
                <a:latin typeface="Verdana"/>
                <a:cs typeface="Verdana"/>
              </a:rPr>
              <a:t> </a:t>
            </a:r>
            <a:r>
              <a:rPr lang="sr-Latn-RS" sz="3200" smtClean="0">
                <a:latin typeface="Verdana"/>
                <a:cs typeface="Verdana"/>
              </a:rPr>
              <a:t>da </a:t>
            </a:r>
            <a:r>
              <a:rPr lang="en-US" sz="3200" err="1" smtClean="0">
                <a:latin typeface="Verdana"/>
                <a:cs typeface="Verdana"/>
              </a:rPr>
              <a:t>objasne</a:t>
            </a:r>
            <a:r>
              <a:rPr lang="en-US" sz="3200" smtClean="0">
                <a:latin typeface="Verdana"/>
                <a:cs typeface="Verdana"/>
              </a:rPr>
              <a:t> </a:t>
            </a:r>
            <a:r>
              <a:rPr lang="sr-Latn-RS" sz="3200" smtClean="0">
                <a:latin typeface="Verdana"/>
                <a:cs typeface="Verdana"/>
              </a:rPr>
              <a:t>lič</a:t>
            </a:r>
            <a:r>
              <a:rPr lang="en-US" sz="3200" smtClean="0">
                <a:latin typeface="Verdana"/>
                <a:cs typeface="Verdana"/>
              </a:rPr>
              <a:t>nu </a:t>
            </a:r>
            <a:r>
              <a:rPr lang="en-US" sz="3200" err="1">
                <a:latin typeface="Verdana"/>
                <a:cs typeface="Verdana"/>
              </a:rPr>
              <a:t>identifikaciju</a:t>
            </a:r>
            <a:r>
              <a:rPr lang="en-US" sz="3200">
                <a:latin typeface="Verdana"/>
                <a:cs typeface="Verdana"/>
              </a:rPr>
              <a:t> </a:t>
            </a:r>
            <a:r>
              <a:rPr lang="en-US" sz="3200" err="1">
                <a:latin typeface="Verdana"/>
                <a:cs typeface="Verdana"/>
              </a:rPr>
              <a:t>Boga</a:t>
            </a:r>
            <a:r>
              <a:rPr lang="en-US" sz="3200">
                <a:latin typeface="Verdana"/>
                <a:cs typeface="Verdana"/>
              </a:rPr>
              <a:t> </a:t>
            </a:r>
            <a:r>
              <a:rPr lang="en-US" sz="3200" err="1" smtClean="0">
                <a:latin typeface="Verdana"/>
                <a:cs typeface="Verdana"/>
              </a:rPr>
              <a:t>izra</a:t>
            </a:r>
            <a:r>
              <a:rPr lang="sr-Latn-RS" sz="3200" smtClean="0">
                <a:latin typeface="Verdana"/>
                <a:cs typeface="Verdana"/>
              </a:rPr>
              <a:t>ž</a:t>
            </a:r>
            <a:r>
              <a:rPr lang="en-US" sz="3200" err="1" smtClean="0">
                <a:latin typeface="Verdana"/>
                <a:cs typeface="Verdana"/>
              </a:rPr>
              <a:t>enu</a:t>
            </a:r>
            <a:r>
              <a:rPr lang="en-US" sz="3200" smtClean="0">
                <a:latin typeface="Verdana"/>
                <a:cs typeface="Verdana"/>
              </a:rPr>
              <a:t> </a:t>
            </a:r>
            <a:r>
              <a:rPr lang="en-US" sz="3200" err="1">
                <a:latin typeface="Verdana"/>
                <a:cs typeface="Verdana"/>
              </a:rPr>
              <a:t>sa</a:t>
            </a:r>
            <a:r>
              <a:rPr lang="en-US" sz="3200">
                <a:latin typeface="Verdana"/>
                <a:cs typeface="Verdana"/>
              </a:rPr>
              <a:t> </a:t>
            </a:r>
            <a:r>
              <a:rPr lang="sr-Latn-RS" sz="3200" smtClean="0">
                <a:solidFill>
                  <a:srgbClr val="FFFF00"/>
                </a:solidFill>
                <a:latin typeface="Verdana"/>
                <a:cs typeface="Verdana"/>
              </a:rPr>
              <a:t>„</a:t>
            </a:r>
            <a:r>
              <a:rPr lang="en-US" sz="3200" err="1" smtClean="0">
                <a:solidFill>
                  <a:srgbClr val="FFFF00"/>
                </a:solidFill>
                <a:latin typeface="Verdana"/>
                <a:cs typeface="Verdana"/>
              </a:rPr>
              <a:t>Mi</a:t>
            </a:r>
            <a:r>
              <a:rPr lang="en-US" sz="3200">
                <a:solidFill>
                  <a:srgbClr val="FFFF00"/>
                </a:solidFill>
                <a:latin typeface="Verdana"/>
                <a:cs typeface="Verdana"/>
              </a:rPr>
              <a:t>” </a:t>
            </a:r>
            <a:r>
              <a:rPr lang="en-US" sz="3200" err="1">
                <a:solidFill>
                  <a:srgbClr val="FFFF00"/>
                </a:solidFill>
                <a:latin typeface="Verdana"/>
                <a:cs typeface="Verdana"/>
              </a:rPr>
              <a:t>ili</a:t>
            </a:r>
            <a:r>
              <a:rPr lang="en-US" sz="3200">
                <a:solidFill>
                  <a:srgbClr val="FFFF00"/>
                </a:solidFill>
                <a:latin typeface="Verdana"/>
                <a:cs typeface="Verdana"/>
              </a:rPr>
              <a:t> </a:t>
            </a:r>
            <a:r>
              <a:rPr lang="sr-Latn-RS" sz="3200" smtClean="0">
                <a:solidFill>
                  <a:srgbClr val="FFFF00"/>
                </a:solidFill>
                <a:latin typeface="Verdana"/>
                <a:cs typeface="Verdana"/>
              </a:rPr>
              <a:t>„</a:t>
            </a:r>
            <a:r>
              <a:rPr lang="en-US" sz="3200" smtClean="0">
                <a:solidFill>
                  <a:srgbClr val="FFFF00"/>
                </a:solidFill>
                <a:latin typeface="Verdana"/>
                <a:cs typeface="Verdana"/>
              </a:rPr>
              <a:t>Na</a:t>
            </a:r>
            <a:r>
              <a:rPr lang="sr-Latn-RS" sz="3200" smtClean="0">
                <a:solidFill>
                  <a:srgbClr val="FFFF00"/>
                </a:solidFill>
                <a:latin typeface="Verdana"/>
                <a:cs typeface="Verdana"/>
              </a:rPr>
              <a:t>š</a:t>
            </a:r>
            <a:r>
              <a:rPr lang="en-US" sz="3200" smtClean="0">
                <a:solidFill>
                  <a:srgbClr val="FFFF00"/>
                </a:solidFill>
                <a:latin typeface="Verdana"/>
                <a:cs typeface="Verdana"/>
              </a:rPr>
              <a:t>”</a:t>
            </a:r>
            <a:r>
              <a:rPr lang="sr-Latn-RS" sz="3200" smtClean="0">
                <a:solidFill>
                  <a:srgbClr val="FFFF00"/>
                </a:solidFill>
                <a:latin typeface="Verdana"/>
                <a:cs typeface="Verdana"/>
              </a:rPr>
              <a:t>,</a:t>
            </a:r>
            <a:r>
              <a:rPr lang="en-US" sz="3200" smtClean="0">
                <a:latin typeface="Verdana"/>
                <a:cs typeface="Verdana"/>
              </a:rPr>
              <a:t> </a:t>
            </a:r>
            <a:r>
              <a:rPr lang="en-US" sz="3200">
                <a:latin typeface="Verdana"/>
                <a:cs typeface="Verdana"/>
              </a:rPr>
              <a:t>u </a:t>
            </a:r>
            <a:r>
              <a:rPr lang="en-US" sz="3200" err="1">
                <a:latin typeface="Verdana"/>
                <a:cs typeface="Verdana"/>
              </a:rPr>
              <a:t>pomenutim</a:t>
            </a:r>
            <a:r>
              <a:rPr lang="en-US" sz="3200">
                <a:latin typeface="Verdana"/>
                <a:cs typeface="Verdana"/>
              </a:rPr>
              <a:t> </a:t>
            </a:r>
            <a:r>
              <a:rPr lang="en-US" sz="3200" err="1">
                <a:latin typeface="Verdana"/>
                <a:cs typeface="Verdana"/>
              </a:rPr>
              <a:t>tekstovima</a:t>
            </a:r>
            <a:r>
              <a:rPr lang="en-US" sz="3200">
                <a:latin typeface="Verdana"/>
                <a:cs typeface="Verdana"/>
              </a:rPr>
              <a:t> </a:t>
            </a:r>
            <a:r>
              <a:rPr lang="en-US" sz="3200" err="1">
                <a:latin typeface="Verdana"/>
                <a:cs typeface="Verdana"/>
              </a:rPr>
              <a:t>kao</a:t>
            </a:r>
            <a:r>
              <a:rPr lang="en-US" sz="3200">
                <a:latin typeface="Verdana"/>
                <a:cs typeface="Verdana"/>
              </a:rPr>
              <a:t> </a:t>
            </a:r>
            <a:r>
              <a:rPr lang="sr-Latn-RS" sz="3200" smtClean="0">
                <a:latin typeface="Verdana"/>
                <a:cs typeface="Verdana"/>
              </a:rPr>
              <a:t>„</a:t>
            </a:r>
            <a:r>
              <a:rPr lang="en-US" sz="3200" err="1" smtClean="0">
                <a:solidFill>
                  <a:srgbClr val="FFFF00"/>
                </a:solidFill>
                <a:latin typeface="Verdana"/>
                <a:cs typeface="Verdana"/>
              </a:rPr>
              <a:t>mno</a:t>
            </a:r>
            <a:r>
              <a:rPr lang="sr-Latn-RS" sz="3200" smtClean="0">
                <a:solidFill>
                  <a:srgbClr val="FFFF00"/>
                </a:solidFill>
                <a:latin typeface="Verdana"/>
                <a:cs typeface="Verdana"/>
              </a:rPr>
              <a:t>ž</a:t>
            </a:r>
            <a:r>
              <a:rPr lang="en-US" sz="3200" err="1" smtClean="0">
                <a:solidFill>
                  <a:srgbClr val="FFFF00"/>
                </a:solidFill>
                <a:latin typeface="Verdana"/>
                <a:cs typeface="Verdana"/>
              </a:rPr>
              <a:t>ina</a:t>
            </a:r>
            <a:r>
              <a:rPr lang="en-US" sz="3200" smtClean="0">
                <a:solidFill>
                  <a:srgbClr val="FFFF00"/>
                </a:solidFill>
                <a:latin typeface="Verdana"/>
                <a:cs typeface="Verdana"/>
              </a:rPr>
              <a:t> </a:t>
            </a:r>
            <a:r>
              <a:rPr lang="en-US" sz="3200" err="1" smtClean="0">
                <a:solidFill>
                  <a:srgbClr val="FFFF00"/>
                </a:solidFill>
                <a:latin typeface="Verdana"/>
                <a:cs typeface="Verdana"/>
              </a:rPr>
              <a:t>veli</a:t>
            </a:r>
            <a:r>
              <a:rPr lang="sr-Latn-RS" sz="3200" smtClean="0">
                <a:solidFill>
                  <a:srgbClr val="FFFF00"/>
                </a:solidFill>
                <a:latin typeface="Verdana"/>
                <a:cs typeface="Verdana"/>
              </a:rPr>
              <a:t>č</a:t>
            </a:r>
            <a:r>
              <a:rPr lang="en-US" sz="3200" err="1" smtClean="0">
                <a:solidFill>
                  <a:srgbClr val="FFFF00"/>
                </a:solidFill>
                <a:latin typeface="Verdana"/>
                <a:cs typeface="Verdana"/>
              </a:rPr>
              <a:t>anstva</a:t>
            </a:r>
            <a:r>
              <a:rPr lang="en-US" sz="3200" smtClean="0">
                <a:latin typeface="Verdana"/>
                <a:cs typeface="Verdana"/>
              </a:rPr>
              <a:t>”</a:t>
            </a:r>
            <a:r>
              <a:rPr lang="sr-Latn-RS" sz="3200" smtClean="0">
                <a:latin typeface="Verdana"/>
                <a:cs typeface="Verdana"/>
              </a:rPr>
              <a:t>,</a:t>
            </a:r>
            <a:r>
              <a:rPr lang="en-US" sz="3200" smtClean="0">
                <a:latin typeface="Verdana"/>
                <a:cs typeface="Verdana"/>
              </a:rPr>
              <a:t> </a:t>
            </a:r>
            <a:r>
              <a:rPr lang="en-US" sz="3200" err="1">
                <a:latin typeface="Verdana"/>
                <a:cs typeface="Verdana"/>
              </a:rPr>
              <a:t>koja</a:t>
            </a:r>
            <a:r>
              <a:rPr lang="en-US" sz="3200">
                <a:latin typeface="Verdana"/>
                <a:cs typeface="Verdana"/>
              </a:rPr>
              <a:t> se </a:t>
            </a:r>
            <a:r>
              <a:rPr lang="en-US" sz="3200" err="1">
                <a:latin typeface="Verdana"/>
                <a:cs typeface="Verdana"/>
              </a:rPr>
              <a:t>navodno</a:t>
            </a:r>
            <a:r>
              <a:rPr lang="en-US" sz="3200">
                <a:latin typeface="Verdana"/>
                <a:cs typeface="Verdana"/>
              </a:rPr>
              <a:t> </a:t>
            </a:r>
            <a:r>
              <a:rPr lang="en-US" sz="3200" err="1">
                <a:latin typeface="Verdana"/>
                <a:cs typeface="Verdana"/>
              </a:rPr>
              <a:t>koristila</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starom</a:t>
            </a:r>
            <a:r>
              <a:rPr lang="en-US" sz="3200">
                <a:latin typeface="Verdana"/>
                <a:cs typeface="Verdana"/>
              </a:rPr>
              <a:t> </a:t>
            </a:r>
            <a:r>
              <a:rPr lang="en-US" sz="3200" err="1">
                <a:latin typeface="Verdana"/>
                <a:cs typeface="Verdana"/>
              </a:rPr>
              <a:t>Bliskom</a:t>
            </a:r>
            <a:r>
              <a:rPr lang="en-US" sz="3200">
                <a:latin typeface="Verdana"/>
                <a:cs typeface="Verdana"/>
              </a:rPr>
              <a:t> </a:t>
            </a:r>
            <a:r>
              <a:rPr lang="en-US" sz="3200" err="1">
                <a:latin typeface="Verdana"/>
                <a:cs typeface="Verdana"/>
              </a:rPr>
              <a:t>Istoku</a:t>
            </a:r>
            <a:r>
              <a:rPr lang="en-US" sz="3200">
                <a:latin typeface="Verdana"/>
                <a:cs typeface="Verdana"/>
              </a:rPr>
              <a:t>.</a:t>
            </a:r>
          </a:p>
          <a:p>
            <a:endParaRPr lang="en-US" sz="3200">
              <a:latin typeface="Verdana"/>
              <a:cs typeface="Verdana"/>
            </a:endParaRPr>
          </a:p>
          <a:p>
            <a:pPr marL="457200" indent="-457200">
              <a:buFont typeface="Arial"/>
              <a:buChar char="•"/>
            </a:pPr>
            <a:r>
              <a:rPr lang="sr-Latn-RS" sz="3200" smtClean="0">
                <a:latin typeface="Verdana"/>
                <a:cs typeface="Verdana"/>
              </a:rPr>
              <a:t>„</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err="1" smtClean="0">
                <a:latin typeface="Verdana"/>
                <a:cs typeface="Verdana"/>
              </a:rPr>
              <a:t>veli</a:t>
            </a:r>
            <a:r>
              <a:rPr lang="sr-Latn-RS" sz="3200" smtClean="0">
                <a:latin typeface="Verdana"/>
                <a:cs typeface="Verdana"/>
              </a:rPr>
              <a:t>č</a:t>
            </a:r>
            <a:r>
              <a:rPr lang="en-US" sz="3200" err="1" smtClean="0">
                <a:latin typeface="Verdana"/>
                <a:cs typeface="Verdana"/>
              </a:rPr>
              <a:t>anstva</a:t>
            </a:r>
            <a:r>
              <a:rPr lang="en-US" sz="3200">
                <a:latin typeface="Verdana"/>
                <a:cs typeface="Verdana"/>
              </a:rPr>
              <a:t>” je </a:t>
            </a:r>
            <a:r>
              <a:rPr lang="en-US" sz="3200" err="1">
                <a:latin typeface="Verdana"/>
                <a:cs typeface="Verdana"/>
              </a:rPr>
              <a:t>samo</a:t>
            </a:r>
            <a:r>
              <a:rPr lang="en-US" sz="3200">
                <a:latin typeface="Verdana"/>
                <a:cs typeface="Verdana"/>
              </a:rPr>
              <a:t> </a:t>
            </a:r>
            <a:r>
              <a:rPr lang="en-US" sz="3200" err="1">
                <a:latin typeface="Verdana"/>
                <a:cs typeface="Verdana"/>
              </a:rPr>
              <a:t>pretpostavka</a:t>
            </a:r>
            <a:r>
              <a:rPr lang="en-US" sz="3200">
                <a:latin typeface="Verdana"/>
                <a:cs typeface="Verdana"/>
              </a:rPr>
              <a:t> </a:t>
            </a:r>
            <a:r>
              <a:rPr lang="en-US" sz="3200" err="1">
                <a:latin typeface="Verdana"/>
                <a:cs typeface="Verdana"/>
              </a:rPr>
              <a:t>koja</a:t>
            </a:r>
            <a:r>
              <a:rPr lang="en-US" sz="320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bazirana</a:t>
            </a:r>
            <a:r>
              <a:rPr lang="en-US" sz="3200">
                <a:latin typeface="Verdana"/>
                <a:cs typeface="Verdana"/>
              </a:rPr>
              <a:t> </a:t>
            </a:r>
            <a:r>
              <a:rPr lang="en-US" sz="3200" err="1">
                <a:latin typeface="Verdana"/>
                <a:cs typeface="Verdana"/>
              </a:rPr>
              <a:t>na</a:t>
            </a:r>
            <a:r>
              <a:rPr lang="en-US" sz="3200">
                <a:latin typeface="Verdana"/>
                <a:cs typeface="Verdana"/>
              </a:rPr>
              <a:t> </a:t>
            </a:r>
            <a:r>
              <a:rPr lang="sr-Latn-RS" sz="3200" err="1">
                <a:latin typeface="Verdana"/>
                <a:cs typeface="Verdana"/>
              </a:rPr>
              <a:t>č</a:t>
            </a:r>
            <a:r>
              <a:rPr lang="en-US" sz="3200" err="1" smtClean="0">
                <a:latin typeface="Verdana"/>
                <a:cs typeface="Verdana"/>
              </a:rPr>
              <a:t>injenicama</a:t>
            </a:r>
            <a:r>
              <a:rPr lang="en-US" sz="3200">
                <a:latin typeface="Verdana"/>
                <a:cs typeface="Verdana"/>
              </a:rPr>
              <a:t>. Ne </a:t>
            </a:r>
            <a:r>
              <a:rPr lang="en-US" sz="3200" err="1">
                <a:latin typeface="Verdana"/>
                <a:cs typeface="Verdana"/>
              </a:rPr>
              <a:t>postoje</a:t>
            </a:r>
            <a:r>
              <a:rPr lang="en-US" sz="3200">
                <a:latin typeface="Verdana"/>
                <a:cs typeface="Verdana"/>
              </a:rPr>
              <a:t> </a:t>
            </a:r>
            <a:r>
              <a:rPr lang="en-US" sz="3200" err="1">
                <a:latin typeface="Verdana"/>
                <a:cs typeface="Verdana"/>
              </a:rPr>
              <a:t>dokazi</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takvu</a:t>
            </a:r>
            <a:r>
              <a:rPr lang="en-US" sz="3200">
                <a:latin typeface="Verdana"/>
                <a:cs typeface="Verdana"/>
              </a:rPr>
              <a:t> </a:t>
            </a:r>
            <a:r>
              <a:rPr lang="en-US" sz="3200" err="1">
                <a:latin typeface="Verdana"/>
                <a:cs typeface="Verdana"/>
              </a:rPr>
              <a:t>ideju</a:t>
            </a:r>
            <a:r>
              <a:rPr lang="en-US" sz="3200">
                <a:latin typeface="Verdana"/>
                <a:cs typeface="Verdana"/>
              </a:rPr>
              <a:t> </a:t>
            </a:r>
            <a:r>
              <a:rPr lang="en-US" sz="3200" err="1">
                <a:latin typeface="Verdana"/>
                <a:cs typeface="Verdana"/>
              </a:rPr>
              <a:t>ni</a:t>
            </a:r>
            <a:r>
              <a:rPr lang="en-US" sz="3200">
                <a:latin typeface="Verdana"/>
                <a:cs typeface="Verdana"/>
              </a:rPr>
              <a:t> u </a:t>
            </a:r>
            <a:r>
              <a:rPr lang="en-US" sz="3200" err="1">
                <a:latin typeface="Verdana"/>
                <a:cs typeface="Verdana"/>
              </a:rPr>
              <a:t>Starom</a:t>
            </a:r>
            <a:r>
              <a:rPr lang="en-US" sz="3200">
                <a:latin typeface="Verdana"/>
                <a:cs typeface="Verdana"/>
              </a:rPr>
              <a:t> </a:t>
            </a:r>
            <a:r>
              <a:rPr lang="sr-Latn-RS" sz="3200">
                <a:latin typeface="Verdana"/>
                <a:cs typeface="Verdana"/>
              </a:rPr>
              <a:t>Z</a:t>
            </a:r>
            <a:r>
              <a:rPr lang="en-US" sz="3200" err="1" smtClean="0">
                <a:latin typeface="Verdana"/>
                <a:cs typeface="Verdana"/>
              </a:rPr>
              <a:t>avetu</a:t>
            </a:r>
            <a:r>
              <a:rPr lang="en-US" sz="3200" smtClean="0">
                <a:latin typeface="Verdana"/>
                <a:cs typeface="Verdana"/>
              </a:rPr>
              <a:t> </a:t>
            </a:r>
            <a:r>
              <a:rPr lang="en-US" sz="3200" err="1">
                <a:latin typeface="Verdana"/>
                <a:cs typeface="Verdana"/>
              </a:rPr>
              <a:t>niti</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starom</a:t>
            </a:r>
            <a:r>
              <a:rPr lang="en-US" sz="3200">
                <a:latin typeface="Verdana"/>
                <a:cs typeface="Verdana"/>
              </a:rPr>
              <a:t> </a:t>
            </a:r>
            <a:r>
              <a:rPr lang="en-US" sz="3200" err="1">
                <a:latin typeface="Verdana"/>
                <a:cs typeface="Verdana"/>
              </a:rPr>
              <a:t>Bliskom</a:t>
            </a:r>
            <a:r>
              <a:rPr lang="en-US" sz="3200">
                <a:latin typeface="Verdana"/>
                <a:cs typeface="Verdana"/>
              </a:rPr>
              <a:t> </a:t>
            </a:r>
            <a:r>
              <a:rPr lang="en-US" sz="3200" err="1">
                <a:latin typeface="Verdana"/>
                <a:cs typeface="Verdana"/>
              </a:rPr>
              <a:t>Istoku</a:t>
            </a:r>
            <a:r>
              <a:rPr lang="en-US" sz="3200">
                <a:latin typeface="Verdana"/>
                <a:cs typeface="Verdana"/>
              </a:rPr>
              <a:t>. </a:t>
            </a:r>
          </a:p>
        </p:txBody>
      </p:sp>
    </p:spTree>
    <p:extLst>
      <p:ext uri="{BB962C8B-B14F-4D97-AF65-F5344CB8AC3E}">
        <p14:creationId xmlns:p14="http://schemas.microsoft.com/office/powerpoint/2010/main" val="1175112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523632"/>
            <a:ext cx="8157275" cy="5509200"/>
          </a:xfrm>
          <a:prstGeom prst="rect">
            <a:avLst/>
          </a:prstGeom>
          <a:noFill/>
        </p:spPr>
        <p:txBody>
          <a:bodyPr wrap="square" rtlCol="0">
            <a:spAutoFit/>
          </a:bodyPr>
          <a:lstStyle/>
          <a:p>
            <a:pPr marL="457200" indent="-457200">
              <a:buFont typeface="Arial"/>
              <a:buChar char="•"/>
            </a:pPr>
            <a:r>
              <a:rPr lang="en-US" sz="3200">
                <a:latin typeface="Verdana"/>
                <a:cs typeface="Verdana"/>
              </a:rPr>
              <a:t>Ne </a:t>
            </a:r>
            <a:r>
              <a:rPr lang="en-US" sz="3200" err="1">
                <a:latin typeface="Verdana"/>
                <a:cs typeface="Verdana"/>
              </a:rPr>
              <a:t>postoje</a:t>
            </a:r>
            <a:r>
              <a:rPr lang="en-US" sz="3200">
                <a:latin typeface="Verdana"/>
                <a:cs typeface="Verdana"/>
              </a:rPr>
              <a:t> </a:t>
            </a:r>
            <a:r>
              <a:rPr lang="en-US" sz="3200" err="1">
                <a:latin typeface="Verdana"/>
                <a:cs typeface="Verdana"/>
              </a:rPr>
              <a:t>tekstovi</a:t>
            </a:r>
            <a:r>
              <a:rPr lang="en-US" sz="3200">
                <a:latin typeface="Verdana"/>
                <a:cs typeface="Verdana"/>
              </a:rPr>
              <a:t> u </a:t>
            </a:r>
            <a:r>
              <a:rPr lang="en-US" sz="3200" smtClean="0">
                <a:latin typeface="Verdana"/>
                <a:cs typeface="Verdana"/>
              </a:rPr>
              <a:t>S</a:t>
            </a:r>
            <a:r>
              <a:rPr lang="sr-Latn-RS" sz="3200" smtClean="0">
                <a:latin typeface="Verdana"/>
                <a:cs typeface="Verdana"/>
              </a:rPr>
              <a:t>tarom </a:t>
            </a:r>
            <a:r>
              <a:rPr lang="en-US" sz="3200" smtClean="0">
                <a:latin typeface="Verdana"/>
                <a:cs typeface="Verdana"/>
              </a:rPr>
              <a:t>Z</a:t>
            </a:r>
            <a:r>
              <a:rPr lang="sr-Latn-RS" sz="3200" smtClean="0">
                <a:latin typeface="Verdana"/>
                <a:cs typeface="Verdana"/>
              </a:rPr>
              <a:t>avetu</a:t>
            </a:r>
            <a:r>
              <a:rPr lang="en-US" sz="3200" smtClean="0">
                <a:latin typeface="Verdana"/>
                <a:cs typeface="Verdana"/>
              </a:rPr>
              <a:t> </a:t>
            </a:r>
            <a:r>
              <a:rPr lang="en-US" sz="3200" err="1" smtClean="0">
                <a:latin typeface="Verdana"/>
                <a:cs typeface="Verdana"/>
              </a:rPr>
              <a:t>gde</a:t>
            </a:r>
            <a:r>
              <a:rPr lang="en-US" sz="3200" smtClean="0">
                <a:latin typeface="Verdana"/>
                <a:cs typeface="Verdana"/>
              </a:rPr>
              <a:t> </a:t>
            </a:r>
            <a:r>
              <a:rPr lang="en-US" sz="3200">
                <a:latin typeface="Verdana"/>
                <a:cs typeface="Verdana"/>
              </a:rPr>
              <a:t>se </a:t>
            </a:r>
            <a:r>
              <a:rPr lang="en-US" sz="3200" err="1">
                <a:latin typeface="Verdana"/>
                <a:cs typeface="Verdana"/>
              </a:rPr>
              <a:t>kraljevi</a:t>
            </a:r>
            <a:r>
              <a:rPr lang="en-US" sz="3200">
                <a:latin typeface="Verdana"/>
                <a:cs typeface="Verdana"/>
              </a:rPr>
              <a:t> u </a:t>
            </a:r>
            <a:r>
              <a:rPr lang="en-US" sz="3200" smtClean="0">
                <a:latin typeface="Verdana"/>
                <a:cs typeface="Verdana"/>
              </a:rPr>
              <a:t>I</a:t>
            </a:r>
            <a:r>
              <a:rPr lang="sr-Latn-RS" sz="3200" smtClean="0">
                <a:latin typeface="Verdana"/>
                <a:cs typeface="Verdana"/>
              </a:rPr>
              <a:t>z</a:t>
            </a:r>
            <a:r>
              <a:rPr lang="en-US" sz="3200" err="1" smtClean="0">
                <a:latin typeface="Verdana"/>
                <a:cs typeface="Verdana"/>
              </a:rPr>
              <a:t>ra</a:t>
            </a:r>
            <a:r>
              <a:rPr lang="sr-Latn-RS" sz="3200" smtClean="0">
                <a:latin typeface="Verdana"/>
                <a:cs typeface="Verdana"/>
              </a:rPr>
              <a:t>i</a:t>
            </a:r>
            <a:r>
              <a:rPr lang="en-US" sz="3200" smtClean="0">
                <a:latin typeface="Verdana"/>
                <a:cs typeface="Verdana"/>
              </a:rPr>
              <a:t>l</a:t>
            </a:r>
            <a:r>
              <a:rPr lang="sr-Latn-RS" sz="3200" smtClean="0">
                <a:latin typeface="Verdana"/>
                <a:cs typeface="Verdana"/>
              </a:rPr>
              <a:t>j</a:t>
            </a:r>
            <a:r>
              <a:rPr lang="en-US" sz="3200" smtClean="0">
                <a:latin typeface="Verdana"/>
                <a:cs typeface="Verdana"/>
              </a:rPr>
              <a:t>u </a:t>
            </a:r>
            <a:r>
              <a:rPr lang="en-US" sz="3200" err="1">
                <a:latin typeface="Verdana"/>
                <a:cs typeface="Verdana"/>
              </a:rPr>
              <a:t>oslovljavljaju</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inom</a:t>
            </a:r>
            <a:r>
              <a:rPr lang="en-US" sz="3200">
                <a:latin typeface="Verdana"/>
                <a:cs typeface="Verdana"/>
              </a:rPr>
              <a:t>.</a:t>
            </a:r>
          </a:p>
          <a:p>
            <a:pPr marL="457200" indent="-457200">
              <a:buFont typeface="Arial"/>
              <a:buChar char="•"/>
            </a:pPr>
            <a:endParaRPr lang="en-US" sz="3200">
              <a:latin typeface="Verdana"/>
              <a:cs typeface="Verdana"/>
            </a:endParaRPr>
          </a:p>
          <a:p>
            <a:pPr marL="457200" indent="-457200">
              <a:buFont typeface="Arial"/>
              <a:buChar char="•"/>
            </a:pPr>
            <a:r>
              <a:rPr lang="en-US" sz="3200" err="1">
                <a:latin typeface="Verdana"/>
                <a:cs typeface="Verdana"/>
              </a:rPr>
              <a:t>Osoba</a:t>
            </a:r>
            <a:r>
              <a:rPr lang="en-US" sz="3200">
                <a:latin typeface="Verdana"/>
                <a:cs typeface="Verdana"/>
              </a:rPr>
              <a:t> </a:t>
            </a:r>
            <a:r>
              <a:rPr lang="en-US" sz="3200" err="1">
                <a:latin typeface="Verdana"/>
                <a:cs typeface="Verdana"/>
              </a:rPr>
              <a:t>nikada</a:t>
            </a:r>
            <a:r>
              <a:rPr lang="en-US" sz="3200">
                <a:latin typeface="Verdana"/>
                <a:cs typeface="Verdana"/>
              </a:rPr>
              <a:t> ne </a:t>
            </a:r>
            <a:r>
              <a:rPr lang="en-US" sz="3200" err="1">
                <a:latin typeface="Verdana"/>
                <a:cs typeface="Verdana"/>
              </a:rPr>
              <a:t>upotrebljava</a:t>
            </a:r>
            <a:r>
              <a:rPr lang="en-US" sz="3200">
                <a:latin typeface="Verdana"/>
                <a:cs typeface="Verdana"/>
              </a:rPr>
              <a:t>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inu</a:t>
            </a:r>
            <a:r>
              <a:rPr lang="en-US" sz="3200" smtClean="0">
                <a:latin typeface="Verdana"/>
                <a:cs typeface="Verdana"/>
              </a:rPr>
              <a:t> </a:t>
            </a:r>
            <a:r>
              <a:rPr lang="en-US" sz="3200" err="1" smtClean="0">
                <a:latin typeface="Verdana"/>
                <a:cs typeface="Verdana"/>
              </a:rPr>
              <a:t>veli</a:t>
            </a:r>
            <a:r>
              <a:rPr lang="sr-Latn-RS" sz="3200" smtClean="0">
                <a:latin typeface="Verdana"/>
                <a:cs typeface="Verdana"/>
              </a:rPr>
              <a:t>č</a:t>
            </a:r>
            <a:r>
              <a:rPr lang="en-US" sz="3200" err="1" smtClean="0">
                <a:latin typeface="Verdana"/>
                <a:cs typeface="Verdana"/>
              </a:rPr>
              <a:t>anstva</a:t>
            </a:r>
            <a:r>
              <a:rPr lang="en-US" sz="3200" smtClean="0">
                <a:latin typeface="Verdana"/>
                <a:cs typeface="Verdana"/>
              </a:rPr>
              <a:t> </a:t>
            </a:r>
            <a:r>
              <a:rPr lang="en-US" sz="3200">
                <a:latin typeface="Verdana"/>
                <a:cs typeface="Verdana"/>
              </a:rPr>
              <a:t>u </a:t>
            </a:r>
            <a:r>
              <a:rPr lang="en-US" sz="3200" err="1">
                <a:latin typeface="Verdana"/>
                <a:cs typeface="Verdana"/>
              </a:rPr>
              <a:t>samo-oslovljavanju</a:t>
            </a:r>
            <a:r>
              <a:rPr lang="en-US" sz="3200">
                <a:latin typeface="Verdana"/>
                <a:cs typeface="Verdana"/>
              </a:rPr>
              <a:t>.</a:t>
            </a:r>
          </a:p>
          <a:p>
            <a:pPr marL="457200" indent="-457200">
              <a:buFont typeface="Arial"/>
              <a:buChar char="•"/>
            </a:pPr>
            <a:endParaRPr lang="en-US" sz="3200">
              <a:latin typeface="Verdana"/>
              <a:cs typeface="Verdana"/>
            </a:endParaRPr>
          </a:p>
          <a:p>
            <a:pPr marL="457200" indent="-457200">
              <a:buFont typeface="Arial"/>
              <a:buChar char="•"/>
            </a:pPr>
            <a:r>
              <a:rPr lang="sr-Latn-RS" sz="3200" smtClean="0">
                <a:latin typeface="Verdana"/>
                <a:cs typeface="Verdana"/>
              </a:rPr>
              <a:t>„</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err="1" smtClean="0">
                <a:latin typeface="Verdana"/>
                <a:cs typeface="Verdana"/>
              </a:rPr>
              <a:t>veli</a:t>
            </a:r>
            <a:r>
              <a:rPr lang="sr-Latn-RS" sz="3200" smtClean="0">
                <a:latin typeface="Verdana"/>
                <a:cs typeface="Verdana"/>
              </a:rPr>
              <a:t>č</a:t>
            </a:r>
            <a:r>
              <a:rPr lang="en-US" sz="3200" err="1" smtClean="0">
                <a:latin typeface="Verdana"/>
                <a:cs typeface="Verdana"/>
              </a:rPr>
              <a:t>anstva</a:t>
            </a:r>
            <a:r>
              <a:rPr lang="en-US" sz="3200">
                <a:latin typeface="Verdana"/>
                <a:cs typeface="Verdana"/>
              </a:rPr>
              <a:t>” je </a:t>
            </a:r>
            <a:r>
              <a:rPr lang="en-US" sz="3200" err="1">
                <a:latin typeface="Verdana"/>
                <a:cs typeface="Verdana"/>
              </a:rPr>
              <a:t>moderni</a:t>
            </a:r>
            <a:r>
              <a:rPr lang="en-US" sz="3200">
                <a:latin typeface="Verdana"/>
                <a:cs typeface="Verdana"/>
              </a:rPr>
              <a:t> </a:t>
            </a:r>
            <a:r>
              <a:rPr lang="en-US" sz="3200" err="1">
                <a:latin typeface="Verdana"/>
                <a:cs typeface="Verdana"/>
              </a:rPr>
              <a:t>zapadni</a:t>
            </a:r>
            <a:r>
              <a:rPr lang="en-US" sz="3200">
                <a:latin typeface="Verdana"/>
                <a:cs typeface="Verdana"/>
              </a:rPr>
              <a:t> </a:t>
            </a:r>
            <a:r>
              <a:rPr lang="en-US" sz="3200" err="1">
                <a:latin typeface="Verdana"/>
                <a:cs typeface="Verdana"/>
              </a:rPr>
              <a:t>koncept</a:t>
            </a:r>
            <a:r>
              <a:rPr lang="en-US" sz="3200">
                <a:latin typeface="Verdana"/>
                <a:cs typeface="Verdana"/>
              </a:rPr>
              <a:t> </a:t>
            </a:r>
            <a:r>
              <a:rPr lang="en-US" sz="3200" err="1">
                <a:latin typeface="Verdana"/>
                <a:cs typeface="Verdana"/>
              </a:rPr>
              <a:t>koji</a:t>
            </a:r>
            <a:r>
              <a:rPr lang="en-US" sz="3200">
                <a:latin typeface="Verdana"/>
                <a:cs typeface="Verdana"/>
              </a:rPr>
              <a:t> je </a:t>
            </a:r>
            <a:r>
              <a:rPr lang="en-US" sz="3200" err="1">
                <a:latin typeface="Verdana"/>
                <a:cs typeface="Verdana"/>
              </a:rPr>
              <a:t>stran</a:t>
            </a:r>
            <a:r>
              <a:rPr lang="en-US" sz="3200">
                <a:latin typeface="Verdana"/>
                <a:cs typeface="Verdana"/>
              </a:rPr>
              <a:t> </a:t>
            </a:r>
            <a:r>
              <a:rPr lang="en-US" sz="3200" err="1" smtClean="0">
                <a:latin typeface="Verdana"/>
                <a:cs typeface="Verdana"/>
              </a:rPr>
              <a:t>blisko-isto</a:t>
            </a:r>
            <a:r>
              <a:rPr lang="sr-Latn-RS" sz="3200" smtClean="0">
                <a:latin typeface="Verdana"/>
                <a:cs typeface="Verdana"/>
              </a:rPr>
              <a:t>č</a:t>
            </a:r>
            <a:r>
              <a:rPr lang="en-US" sz="3200" smtClean="0">
                <a:latin typeface="Verdana"/>
                <a:cs typeface="Verdana"/>
              </a:rPr>
              <a:t>nom </a:t>
            </a:r>
            <a:r>
              <a:rPr lang="en-US" sz="3200" err="1">
                <a:latin typeface="Verdana"/>
                <a:cs typeface="Verdana"/>
              </a:rPr>
              <a:t>jeziku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kulturi</a:t>
            </a:r>
            <a:r>
              <a:rPr lang="en-US" sz="3200">
                <a:latin typeface="Verdana"/>
                <a:cs typeface="Verdana"/>
              </a:rPr>
              <a:t>. </a:t>
            </a:r>
          </a:p>
        </p:txBody>
      </p:sp>
    </p:spTree>
    <p:extLst>
      <p:ext uri="{BB962C8B-B14F-4D97-AF65-F5344CB8AC3E}">
        <p14:creationId xmlns:p14="http://schemas.microsoft.com/office/powerpoint/2010/main" val="19895831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2100" y="182975"/>
            <a:ext cx="8896349" cy="6494085"/>
          </a:xfrm>
          <a:prstGeom prst="rect">
            <a:avLst/>
          </a:prstGeom>
          <a:noFill/>
        </p:spPr>
        <p:txBody>
          <a:bodyPr wrap="square" rtlCol="0">
            <a:spAutoFit/>
          </a:bodyPr>
          <a:lstStyle/>
          <a:p>
            <a:pPr marL="457200" indent="-457200">
              <a:buFont typeface="Arial"/>
              <a:buChar char="•"/>
            </a:pPr>
            <a:r>
              <a:rPr lang="en-US" sz="3200">
                <a:latin typeface="Verdana"/>
                <a:cs typeface="Verdana"/>
              </a:rPr>
              <a:t>To </a:t>
            </a:r>
            <a:r>
              <a:rPr lang="en-US" sz="3200" err="1">
                <a:latin typeface="Verdana"/>
                <a:cs typeface="Verdana"/>
              </a:rPr>
              <a:t>su</a:t>
            </a:r>
            <a:r>
              <a:rPr lang="en-US" sz="3200">
                <a:latin typeface="Verdana"/>
                <a:cs typeface="Verdana"/>
              </a:rPr>
              <a:t> </a:t>
            </a:r>
            <a:r>
              <a:rPr lang="en-US" sz="3200" err="1">
                <a:latin typeface="Verdana"/>
                <a:cs typeface="Verdana"/>
              </a:rPr>
              <a:t>razlozi</a:t>
            </a:r>
            <a:r>
              <a:rPr lang="en-US" sz="3200">
                <a:latin typeface="Verdana"/>
                <a:cs typeface="Verdana"/>
              </a:rPr>
              <a:t> </a:t>
            </a:r>
            <a:r>
              <a:rPr lang="en-US" sz="3200" err="1" smtClean="0">
                <a:latin typeface="Verdana"/>
                <a:cs typeface="Verdana"/>
              </a:rPr>
              <a:t>za</a:t>
            </a:r>
            <a:r>
              <a:rPr lang="sr-Latn-RS" sz="3200" smtClean="0">
                <a:latin typeface="Verdana"/>
                <a:cs typeface="Verdana"/>
              </a:rPr>
              <a:t>š</a:t>
            </a:r>
            <a:r>
              <a:rPr lang="en-US" sz="3200" smtClean="0">
                <a:latin typeface="Verdana"/>
                <a:cs typeface="Verdana"/>
              </a:rPr>
              <a:t>to </a:t>
            </a:r>
            <a:r>
              <a:rPr lang="en-US" sz="3200" err="1" smtClean="0">
                <a:latin typeface="Verdana"/>
                <a:cs typeface="Verdana"/>
              </a:rPr>
              <a:t>ve</a:t>
            </a:r>
            <a:r>
              <a:rPr lang="sr-Latn-RS" sz="3200" smtClean="0">
                <a:latin typeface="Verdana"/>
                <a:cs typeface="Verdana"/>
              </a:rPr>
              <a:t>ć</a:t>
            </a:r>
            <a:r>
              <a:rPr lang="en-US" sz="3200" err="1" smtClean="0">
                <a:latin typeface="Verdana"/>
                <a:cs typeface="Verdana"/>
              </a:rPr>
              <a:t>ina</a:t>
            </a:r>
            <a:r>
              <a:rPr lang="en-US" sz="3200" smtClean="0">
                <a:latin typeface="Verdana"/>
                <a:cs typeface="Verdana"/>
              </a:rPr>
              <a:t> </a:t>
            </a:r>
            <a:r>
              <a:rPr lang="en-US" sz="3200" err="1">
                <a:latin typeface="Verdana"/>
                <a:cs typeface="Verdana"/>
              </a:rPr>
              <a:t>biblijskih</a:t>
            </a:r>
            <a:r>
              <a:rPr lang="en-US" sz="3200">
                <a:latin typeface="Verdana"/>
                <a:cs typeface="Verdana"/>
              </a:rPr>
              <a:t> </a:t>
            </a:r>
            <a:r>
              <a:rPr lang="en-US" sz="3200" err="1">
                <a:latin typeface="Verdana"/>
                <a:cs typeface="Verdana"/>
              </a:rPr>
              <a:t>komentatora</a:t>
            </a:r>
            <a:r>
              <a:rPr lang="en-US" sz="3200">
                <a:latin typeface="Verdana"/>
                <a:cs typeface="Verdana"/>
              </a:rPr>
              <a:t> </a:t>
            </a:r>
            <a:r>
              <a:rPr lang="en-US" sz="3200" err="1">
                <a:latin typeface="Verdana"/>
                <a:cs typeface="Verdana"/>
              </a:rPr>
              <a:t>danas</a:t>
            </a:r>
            <a:r>
              <a:rPr lang="en-US" sz="3200">
                <a:latin typeface="Verdana"/>
                <a:cs typeface="Verdana"/>
              </a:rPr>
              <a:t> </a:t>
            </a:r>
            <a:r>
              <a:rPr lang="en-US" sz="3200" err="1" smtClean="0">
                <a:latin typeface="Verdana"/>
                <a:cs typeface="Verdana"/>
              </a:rPr>
              <a:t>odbija</a:t>
            </a:r>
            <a:r>
              <a:rPr lang="en-US" sz="3200" smtClean="0">
                <a:latin typeface="Verdana"/>
                <a:cs typeface="Verdana"/>
              </a:rPr>
              <a:t> </a:t>
            </a:r>
            <a:r>
              <a:rPr lang="en-US" sz="3200" err="1" smtClean="0">
                <a:latin typeface="Verdana"/>
                <a:cs typeface="Verdana"/>
              </a:rPr>
              <a:t>takv</a:t>
            </a:r>
            <a:r>
              <a:rPr lang="sr-Latn-RS" sz="3200" smtClean="0">
                <a:latin typeface="Verdana"/>
                <a:cs typeface="Verdana"/>
              </a:rPr>
              <a:t>u</a:t>
            </a:r>
            <a:r>
              <a:rPr lang="en-US" sz="3200" smtClean="0">
                <a:latin typeface="Verdana"/>
                <a:cs typeface="Verdana"/>
              </a:rPr>
              <a:t> </a:t>
            </a:r>
            <a:r>
              <a:rPr lang="en-US" sz="3200" err="1">
                <a:latin typeface="Verdana"/>
                <a:cs typeface="Verdana"/>
              </a:rPr>
              <a:t>interpretaciju</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smtClean="0">
                <a:latin typeface="Verdana"/>
                <a:cs typeface="Verdana"/>
              </a:rPr>
              <a:t>ne</a:t>
            </a:r>
            <a:r>
              <a:rPr lang="sr-Latn-RS" sz="3200" smtClean="0">
                <a:latin typeface="Verdana"/>
                <a:cs typeface="Verdana"/>
              </a:rPr>
              <a:t>utemeljenu </a:t>
            </a:r>
            <a:r>
              <a:rPr lang="en-US" sz="3200" err="1" smtClean="0">
                <a:latin typeface="Verdana"/>
                <a:cs typeface="Verdana"/>
              </a:rPr>
              <a:t>na</a:t>
            </a:r>
            <a:r>
              <a:rPr lang="en-US" sz="3200" smtClean="0">
                <a:latin typeface="Verdana"/>
                <a:cs typeface="Verdana"/>
              </a:rPr>
              <a:t> </a:t>
            </a:r>
            <a:r>
              <a:rPr lang="en-US" sz="3200" err="1">
                <a:latin typeface="Verdana"/>
                <a:cs typeface="Verdana"/>
              </a:rPr>
              <a:t>dokazima</a:t>
            </a:r>
            <a:r>
              <a:rPr lang="en-US" sz="3200">
                <a:latin typeface="Verdana"/>
                <a:cs typeface="Verdana"/>
              </a:rPr>
              <a:t>:</a:t>
            </a:r>
          </a:p>
          <a:p>
            <a:pPr marL="457200" indent="-457200">
              <a:buFont typeface="Arial"/>
              <a:buChar char="•"/>
            </a:pPr>
            <a:endParaRPr lang="en-US" sz="3200">
              <a:latin typeface="Verdana"/>
              <a:cs typeface="Verdana"/>
            </a:endParaRPr>
          </a:p>
          <a:p>
            <a:pPr lvl="1"/>
            <a:r>
              <a:rPr lang="en-US" sz="3200" err="1" smtClean="0">
                <a:latin typeface="Verdana"/>
                <a:cs typeface="Verdana"/>
              </a:rPr>
              <a:t>Najve</a:t>
            </a:r>
            <a:r>
              <a:rPr lang="sr-Latn-RS" sz="3200" smtClean="0">
                <a:latin typeface="Verdana"/>
                <a:cs typeface="Verdana"/>
              </a:rPr>
              <a:t>ć</a:t>
            </a:r>
            <a:r>
              <a:rPr lang="en-US" sz="3200" smtClean="0">
                <a:latin typeface="Verdana"/>
                <a:cs typeface="Verdana"/>
              </a:rPr>
              <a:t>a </a:t>
            </a:r>
            <a:r>
              <a:rPr lang="en-US" sz="3200" err="1">
                <a:latin typeface="Verdana"/>
                <a:cs typeface="Verdana"/>
              </a:rPr>
              <a:t>studija</a:t>
            </a:r>
            <a:r>
              <a:rPr lang="en-US" sz="3200">
                <a:latin typeface="Verdana"/>
                <a:cs typeface="Verdana"/>
              </a:rPr>
              <a:t> u </a:t>
            </a:r>
            <a:r>
              <a:rPr lang="en-US" sz="3200" err="1">
                <a:latin typeface="Verdana"/>
                <a:cs typeface="Verdana"/>
              </a:rPr>
              <a:t>vezi</a:t>
            </a:r>
            <a:r>
              <a:rPr lang="en-US" sz="3200">
                <a:latin typeface="Verdana"/>
                <a:cs typeface="Verdana"/>
              </a:rPr>
              <a:t> </a:t>
            </a:r>
            <a:r>
              <a:rPr lang="en-US" sz="3200" err="1">
                <a:latin typeface="Verdana"/>
                <a:cs typeface="Verdana"/>
              </a:rPr>
              <a:t>ideje</a:t>
            </a:r>
            <a:r>
              <a:rPr lang="en-US" sz="3200">
                <a:latin typeface="Verdana"/>
                <a:cs typeface="Verdana"/>
              </a:rPr>
              <a:t> </a:t>
            </a:r>
            <a:r>
              <a:rPr lang="sr-Latn-RS" sz="3200" smtClean="0">
                <a:latin typeface="Verdana"/>
                <a:cs typeface="Verdana"/>
              </a:rPr>
              <a:t>„</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err="1" smtClean="0">
                <a:latin typeface="Verdana"/>
                <a:cs typeface="Verdana"/>
              </a:rPr>
              <a:t>veli</a:t>
            </a:r>
            <a:r>
              <a:rPr lang="sr-Latn-RS" sz="3200" smtClean="0">
                <a:latin typeface="Verdana"/>
                <a:cs typeface="Verdana"/>
              </a:rPr>
              <a:t>č</a:t>
            </a:r>
            <a:r>
              <a:rPr lang="en-US" sz="3200" err="1" smtClean="0">
                <a:latin typeface="Verdana"/>
                <a:cs typeface="Verdana"/>
              </a:rPr>
              <a:t>anstva</a:t>
            </a:r>
            <a:r>
              <a:rPr lang="en-US" sz="3200">
                <a:latin typeface="Verdana"/>
                <a:cs typeface="Verdana"/>
              </a:rPr>
              <a:t>” je </a:t>
            </a:r>
            <a:r>
              <a:rPr lang="en-US" sz="3200" err="1" smtClean="0">
                <a:latin typeface="Verdana"/>
                <a:cs typeface="Verdana"/>
              </a:rPr>
              <a:t>ura</a:t>
            </a:r>
            <a:r>
              <a:rPr lang="sr-Latn-RS" sz="3200">
                <a:latin typeface="Verdana"/>
                <a:cs typeface="Verdana"/>
              </a:rPr>
              <a:t>đ</a:t>
            </a:r>
            <a:r>
              <a:rPr lang="en-US" sz="3200" err="1" smtClean="0">
                <a:latin typeface="Verdana"/>
                <a:cs typeface="Verdana"/>
              </a:rPr>
              <a:t>ena</a:t>
            </a:r>
            <a:r>
              <a:rPr lang="en-US" sz="3200" smtClean="0">
                <a:latin typeface="Verdana"/>
                <a:cs typeface="Verdana"/>
              </a:rPr>
              <a:t> </a:t>
            </a:r>
            <a:r>
              <a:rPr lang="en-US" sz="3200">
                <a:latin typeface="Verdana"/>
                <a:cs typeface="Verdana"/>
              </a:rPr>
              <a:t>od G. A. F. Knight </a:t>
            </a:r>
            <a:r>
              <a:rPr lang="en-US" sz="3200" err="1">
                <a:latin typeface="Verdana"/>
                <a:cs typeface="Verdana"/>
              </a:rPr>
              <a:t>koji</a:t>
            </a:r>
            <a:r>
              <a:rPr lang="en-US" sz="3200">
                <a:latin typeface="Verdana"/>
                <a:cs typeface="Verdana"/>
              </a:rPr>
              <a:t> </a:t>
            </a:r>
            <a:r>
              <a:rPr lang="en-US" sz="3200" smtClean="0">
                <a:latin typeface="Verdana"/>
                <a:cs typeface="Verdana"/>
              </a:rPr>
              <a:t>j</a:t>
            </a:r>
            <a:r>
              <a:rPr lang="sr-Latn-RS" sz="3200" smtClean="0">
                <a:latin typeface="Verdana"/>
                <a:cs typeface="Verdana"/>
              </a:rPr>
              <a:t>e</a:t>
            </a:r>
            <a:r>
              <a:rPr lang="en-US" sz="3200" smtClean="0">
                <a:latin typeface="Verdana"/>
                <a:cs typeface="Verdana"/>
              </a:rPr>
              <a:t> </a:t>
            </a:r>
            <a:r>
              <a:rPr lang="en-US" sz="3200" err="1">
                <a:latin typeface="Verdana"/>
                <a:cs typeface="Verdana"/>
              </a:rPr>
              <a:t>odbacuje</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neosnovanu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zaklju</a:t>
            </a:r>
            <a:r>
              <a:rPr lang="sr-Latn-RS" sz="3200" smtClean="0">
                <a:latin typeface="Verdana"/>
                <a:cs typeface="Verdana"/>
              </a:rPr>
              <a:t>č</a:t>
            </a:r>
            <a:r>
              <a:rPr lang="en-US" sz="3200" err="1" smtClean="0">
                <a:latin typeface="Verdana"/>
                <a:cs typeface="Verdana"/>
              </a:rPr>
              <a:t>uje</a:t>
            </a:r>
            <a:r>
              <a:rPr lang="en-US" sz="3200" smtClean="0">
                <a:latin typeface="Verdana"/>
                <a:cs typeface="Verdana"/>
              </a:rPr>
              <a:t> </a:t>
            </a:r>
            <a:r>
              <a:rPr lang="en-US" sz="3200">
                <a:latin typeface="Verdana"/>
                <a:cs typeface="Verdana"/>
              </a:rPr>
              <a:t>da </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smtClean="0">
                <a:latin typeface="Verdana"/>
                <a:cs typeface="Verdana"/>
              </a:rPr>
              <a:t> </a:t>
            </a:r>
            <a:r>
              <a:rPr lang="en-US" sz="3200" err="1">
                <a:latin typeface="Verdana"/>
                <a:cs typeface="Verdana"/>
              </a:rPr>
              <a:t>imena</a:t>
            </a:r>
            <a:r>
              <a:rPr lang="en-US" sz="3200">
                <a:latin typeface="Verdana"/>
                <a:cs typeface="Verdana"/>
              </a:rPr>
              <a:t> </a:t>
            </a:r>
            <a:r>
              <a:rPr lang="en-US" sz="3200" i="1">
                <a:latin typeface="Verdana"/>
                <a:cs typeface="Verdana"/>
              </a:rPr>
              <a:t>Elohim </a:t>
            </a:r>
            <a:r>
              <a:rPr lang="en-US" sz="3200" err="1">
                <a:latin typeface="Verdana"/>
                <a:cs typeface="Verdana"/>
              </a:rPr>
              <a:t>ukazuje</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koli</a:t>
            </a:r>
            <a:r>
              <a:rPr lang="sr-Latn-RS" sz="3200" smtClean="0">
                <a:latin typeface="Verdana"/>
                <a:cs typeface="Verdana"/>
              </a:rPr>
              <a:t>č</a:t>
            </a:r>
            <a:r>
              <a:rPr lang="en-US" sz="3200" err="1" smtClean="0">
                <a:latin typeface="Verdana"/>
                <a:cs typeface="Verdana"/>
              </a:rPr>
              <a:t>insku</a:t>
            </a:r>
            <a:r>
              <a:rPr lang="en-US" sz="3200" smtClean="0">
                <a:latin typeface="Verdana"/>
                <a:cs typeface="Verdana"/>
              </a:rPr>
              <a:t>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itost</a:t>
            </a:r>
            <a:r>
              <a:rPr lang="en-US" sz="3200" smtClean="0">
                <a:latin typeface="Verdana"/>
                <a:cs typeface="Verdana"/>
              </a:rPr>
              <a:t> </a:t>
            </a:r>
            <a:r>
              <a:rPr lang="en-US" sz="3200">
                <a:latin typeface="Verdana"/>
                <a:cs typeface="Verdana"/>
              </a:rPr>
              <a:t>u </a:t>
            </a:r>
            <a:r>
              <a:rPr lang="en-US" sz="3200" err="1">
                <a:latin typeface="Verdana"/>
                <a:cs typeface="Verdana"/>
              </a:rPr>
              <a:t>jedinstvu</a:t>
            </a:r>
            <a:r>
              <a:rPr lang="en-US" sz="3200">
                <a:latin typeface="Verdana"/>
                <a:cs typeface="Verdana"/>
              </a:rPr>
              <a:t> (</a:t>
            </a:r>
            <a:r>
              <a:rPr lang="en-US" sz="3200" i="1">
                <a:latin typeface="Verdana"/>
                <a:cs typeface="Verdana"/>
              </a:rPr>
              <a:t>A Biblical Approach to the Doctrine of the Trinity</a:t>
            </a:r>
            <a:r>
              <a:rPr lang="en-US" sz="3200">
                <a:latin typeface="Verdana"/>
                <a:cs typeface="Verdana"/>
              </a:rPr>
              <a:t> [</a:t>
            </a:r>
            <a:r>
              <a:rPr lang="en-US" sz="3200" err="1">
                <a:latin typeface="Verdana"/>
                <a:cs typeface="Verdana"/>
              </a:rPr>
              <a:t>Edingburh</a:t>
            </a:r>
            <a:r>
              <a:rPr lang="en-US" sz="3200">
                <a:latin typeface="Verdana"/>
                <a:cs typeface="Verdana"/>
              </a:rPr>
              <a:t>, 1953]).</a:t>
            </a:r>
          </a:p>
        </p:txBody>
      </p:sp>
    </p:spTree>
    <p:extLst>
      <p:ext uri="{BB962C8B-B14F-4D97-AF65-F5344CB8AC3E}">
        <p14:creationId xmlns:p14="http://schemas.microsoft.com/office/powerpoint/2010/main" val="2175711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4" y="371233"/>
            <a:ext cx="8367545" cy="5724644"/>
          </a:xfrm>
          <a:prstGeom prst="rect">
            <a:avLst/>
          </a:prstGeom>
          <a:noFill/>
        </p:spPr>
        <p:txBody>
          <a:bodyPr wrap="square" rtlCol="0">
            <a:spAutoFit/>
          </a:bodyPr>
          <a:lstStyle/>
          <a:p>
            <a:pPr lvl="1"/>
            <a:r>
              <a:rPr lang="en-US" sz="3200">
                <a:latin typeface="Verdana"/>
                <a:cs typeface="Verdana"/>
              </a:rPr>
              <a:t>U tome se </a:t>
            </a:r>
            <a:r>
              <a:rPr lang="en-US" sz="3200" err="1" smtClean="0">
                <a:latin typeface="Verdana"/>
                <a:cs typeface="Verdana"/>
              </a:rPr>
              <a:t>sla</a:t>
            </a:r>
            <a:r>
              <a:rPr lang="sr-Latn-RS" sz="3200" smtClean="0">
                <a:latin typeface="Verdana"/>
                <a:cs typeface="Verdana"/>
              </a:rPr>
              <a:t>ž</a:t>
            </a:r>
            <a:r>
              <a:rPr lang="en-US" sz="3200" smtClean="0">
                <a:latin typeface="Verdana"/>
                <a:cs typeface="Verdana"/>
              </a:rPr>
              <a:t>u </a:t>
            </a:r>
            <a:r>
              <a:rPr lang="en-US" sz="3200" err="1">
                <a:latin typeface="Verdana"/>
                <a:cs typeface="Verdana"/>
              </a:rPr>
              <a:t>i</a:t>
            </a:r>
            <a:r>
              <a:rPr lang="en-US" sz="3200">
                <a:latin typeface="Verdana"/>
                <a:cs typeface="Verdana"/>
              </a:rPr>
              <a:t> </a:t>
            </a:r>
            <a:r>
              <a:rPr lang="en-US" sz="3200" err="1">
                <a:latin typeface="Verdana"/>
                <a:cs typeface="Verdana"/>
              </a:rPr>
              <a:t>drugi</a:t>
            </a:r>
            <a:r>
              <a:rPr lang="en-US" sz="3200">
                <a:latin typeface="Verdana"/>
                <a:cs typeface="Verdana"/>
              </a:rPr>
              <a:t> </a:t>
            </a:r>
            <a:r>
              <a:rPr lang="en-US" sz="3200" err="1">
                <a:latin typeface="Verdana"/>
                <a:cs typeface="Verdana"/>
              </a:rPr>
              <a:t>kommentatori</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teolozi</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na</a:t>
            </a:r>
            <a:r>
              <a:rPr lang="en-US" sz="3200">
                <a:latin typeface="Verdana"/>
                <a:cs typeface="Verdana"/>
              </a:rPr>
              <a:t> </a:t>
            </a:r>
            <a:r>
              <a:rPr lang="en-US" sz="3200" smtClean="0">
                <a:latin typeface="Verdana"/>
                <a:cs typeface="Verdana"/>
              </a:rPr>
              <a:t>primer</a:t>
            </a:r>
            <a:r>
              <a:rPr lang="en-US" sz="3200">
                <a:latin typeface="Verdana"/>
                <a:cs typeface="Verdana"/>
              </a:rPr>
              <a:t>:</a:t>
            </a:r>
          </a:p>
          <a:p>
            <a:pPr lvl="1"/>
            <a:endParaRPr lang="en-US" sz="3200">
              <a:latin typeface="Verdana"/>
              <a:cs typeface="Verdana"/>
            </a:endParaRPr>
          </a:p>
          <a:p>
            <a:pPr lvl="1"/>
            <a:r>
              <a:rPr lang="en-US" sz="3000">
                <a:latin typeface="Verdana"/>
                <a:cs typeface="Verdana"/>
              </a:rPr>
              <a:t>Millard J. Erickson, </a:t>
            </a:r>
            <a:r>
              <a:rPr lang="en-US" sz="3000" i="1">
                <a:latin typeface="Verdana"/>
                <a:cs typeface="Verdana"/>
              </a:rPr>
              <a:t>Christian Theology</a:t>
            </a:r>
            <a:r>
              <a:rPr lang="en-US" sz="3000">
                <a:latin typeface="Verdana"/>
                <a:cs typeface="Verdana"/>
              </a:rPr>
              <a:t> (Baker, 1990), 328.</a:t>
            </a:r>
          </a:p>
          <a:p>
            <a:pPr lvl="1"/>
            <a:endParaRPr lang="en-US" sz="3000">
              <a:latin typeface="Verdana"/>
              <a:cs typeface="Verdana"/>
            </a:endParaRPr>
          </a:p>
          <a:p>
            <a:pPr lvl="1"/>
            <a:r>
              <a:rPr lang="en-US" sz="3000">
                <a:latin typeface="Verdana"/>
                <a:cs typeface="Verdana"/>
              </a:rPr>
              <a:t>Victor Hamilton, </a:t>
            </a:r>
            <a:r>
              <a:rPr lang="en-US" sz="3000" i="1">
                <a:latin typeface="Verdana"/>
                <a:cs typeface="Verdana"/>
              </a:rPr>
              <a:t>The Book of Genesis: Chapters 1-17</a:t>
            </a:r>
            <a:r>
              <a:rPr lang="en-US" sz="3000">
                <a:latin typeface="Verdana"/>
                <a:cs typeface="Verdana"/>
              </a:rPr>
              <a:t>, NICOT (Eerdmans, 1990), 133-134.</a:t>
            </a:r>
          </a:p>
          <a:p>
            <a:pPr lvl="1"/>
            <a:endParaRPr lang="en-US" sz="3000">
              <a:latin typeface="Verdana"/>
              <a:cs typeface="Verdana"/>
            </a:endParaRPr>
          </a:p>
          <a:p>
            <a:pPr lvl="1"/>
            <a:r>
              <a:rPr lang="en-US" sz="3000">
                <a:latin typeface="Verdana"/>
                <a:cs typeface="Verdana"/>
              </a:rPr>
              <a:t>Gerhard </a:t>
            </a:r>
            <a:r>
              <a:rPr lang="en-US" sz="3000" err="1">
                <a:latin typeface="Verdana"/>
                <a:cs typeface="Verdana"/>
              </a:rPr>
              <a:t>Hasel</a:t>
            </a:r>
            <a:r>
              <a:rPr lang="en-US" sz="3000">
                <a:latin typeface="Verdana"/>
                <a:cs typeface="Verdana"/>
              </a:rPr>
              <a:t>, “The Meaning of ‘Let Us” in Gen. 1:26,” </a:t>
            </a:r>
            <a:r>
              <a:rPr lang="en-US" sz="3000" i="1">
                <a:latin typeface="Verdana"/>
                <a:cs typeface="Verdana"/>
              </a:rPr>
              <a:t>AUSS</a:t>
            </a:r>
            <a:r>
              <a:rPr lang="en-US" sz="3000">
                <a:latin typeface="Verdana"/>
                <a:cs typeface="Verdana"/>
              </a:rPr>
              <a:t> 13 (1975): 63-64.</a:t>
            </a:r>
          </a:p>
        </p:txBody>
      </p:sp>
    </p:spTree>
    <p:extLst>
      <p:ext uri="{BB962C8B-B14F-4D97-AF65-F5344CB8AC3E}">
        <p14:creationId xmlns:p14="http://schemas.microsoft.com/office/powerpoint/2010/main" val="2785512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371233"/>
            <a:ext cx="8454279" cy="5938549"/>
          </a:xfrm>
          <a:prstGeom prst="rect">
            <a:avLst/>
          </a:prstGeom>
          <a:noFill/>
        </p:spPr>
        <p:txBody>
          <a:bodyPr wrap="square" rtlCol="0">
            <a:spAutoFit/>
          </a:bodyPr>
          <a:lstStyle/>
          <a:p>
            <a:pPr lvl="1"/>
            <a:r>
              <a:rPr lang="en-US" sz="2900">
                <a:latin typeface="Verdana"/>
                <a:cs typeface="Verdana"/>
              </a:rPr>
              <a:t>Derek </a:t>
            </a:r>
            <a:r>
              <a:rPr lang="en-US" sz="2900" err="1">
                <a:latin typeface="Verdana"/>
                <a:cs typeface="Verdana"/>
              </a:rPr>
              <a:t>Kidner</a:t>
            </a:r>
            <a:r>
              <a:rPr lang="en-US" sz="2900">
                <a:latin typeface="Verdana"/>
                <a:cs typeface="Verdana"/>
              </a:rPr>
              <a:t>, </a:t>
            </a:r>
            <a:r>
              <a:rPr lang="en-US" sz="2900" i="1">
                <a:latin typeface="Verdana"/>
                <a:cs typeface="Verdana"/>
              </a:rPr>
              <a:t>Genesis</a:t>
            </a:r>
            <a:r>
              <a:rPr lang="en-US" sz="2900">
                <a:latin typeface="Verdana"/>
                <a:cs typeface="Verdana"/>
              </a:rPr>
              <a:t>, Tyndale Old Testament Commentaries 1 (</a:t>
            </a:r>
            <a:r>
              <a:rPr lang="en-US" sz="2900" err="1">
                <a:latin typeface="Verdana"/>
                <a:cs typeface="Verdana"/>
              </a:rPr>
              <a:t>InterVarsity</a:t>
            </a:r>
            <a:r>
              <a:rPr lang="en-US" sz="2900">
                <a:latin typeface="Verdana"/>
                <a:cs typeface="Verdana"/>
              </a:rPr>
              <a:t> Press, 1967), 51-52. </a:t>
            </a:r>
          </a:p>
          <a:p>
            <a:pPr lvl="1">
              <a:lnSpc>
                <a:spcPct val="70000"/>
              </a:lnSpc>
            </a:pPr>
            <a:r>
              <a:rPr lang="en-US" sz="2900">
                <a:latin typeface="Verdana"/>
                <a:cs typeface="Verdana"/>
              </a:rPr>
              <a:t> </a:t>
            </a:r>
          </a:p>
          <a:p>
            <a:pPr lvl="1"/>
            <a:r>
              <a:rPr lang="en-US" sz="2900">
                <a:latin typeface="Verdana"/>
                <a:cs typeface="Verdana"/>
              </a:rPr>
              <a:t>G. A. F. Knight, </a:t>
            </a:r>
            <a:r>
              <a:rPr lang="en-US" sz="2900" i="1">
                <a:latin typeface="Verdana"/>
                <a:cs typeface="Verdana"/>
              </a:rPr>
              <a:t>A Biblical Approach to the </a:t>
            </a:r>
            <a:r>
              <a:rPr lang="en-US" sz="2900" i="1" spc="-120">
                <a:latin typeface="Verdana"/>
                <a:cs typeface="Verdana"/>
              </a:rPr>
              <a:t>Doctrine of the Trinity</a:t>
            </a:r>
            <a:r>
              <a:rPr lang="en-US" sz="2900" spc="-120">
                <a:latin typeface="Verdana"/>
                <a:cs typeface="Verdana"/>
              </a:rPr>
              <a:t> (</a:t>
            </a:r>
            <a:r>
              <a:rPr lang="en-US" sz="2900" spc="-120" err="1">
                <a:latin typeface="Verdana"/>
                <a:cs typeface="Verdana"/>
              </a:rPr>
              <a:t>Edingburh</a:t>
            </a:r>
            <a:r>
              <a:rPr lang="en-US" sz="2900" spc="-120">
                <a:latin typeface="Verdana"/>
                <a:cs typeface="Verdana"/>
              </a:rPr>
              <a:t>, 1953), </a:t>
            </a:r>
            <a:r>
              <a:rPr lang="en-US" sz="2900" spc="-60">
                <a:latin typeface="Verdana"/>
                <a:cs typeface="Verdana"/>
              </a:rPr>
              <a:t>20.</a:t>
            </a:r>
          </a:p>
          <a:p>
            <a:pPr lvl="1">
              <a:lnSpc>
                <a:spcPct val="70000"/>
              </a:lnSpc>
            </a:pPr>
            <a:r>
              <a:rPr lang="en-US" sz="2900">
                <a:latin typeface="Verdana"/>
                <a:cs typeface="Verdana"/>
              </a:rPr>
              <a:t> </a:t>
            </a:r>
          </a:p>
          <a:p>
            <a:pPr lvl="1"/>
            <a:r>
              <a:rPr lang="en-US" sz="2900">
                <a:latin typeface="Verdana"/>
                <a:cs typeface="Verdana"/>
              </a:rPr>
              <a:t>John H. </a:t>
            </a:r>
            <a:r>
              <a:rPr lang="en-US" sz="2900" err="1">
                <a:latin typeface="Verdana"/>
                <a:cs typeface="Verdana"/>
              </a:rPr>
              <a:t>Sailhamer</a:t>
            </a:r>
            <a:r>
              <a:rPr lang="en-US" sz="2900">
                <a:latin typeface="Verdana"/>
                <a:cs typeface="Verdana"/>
              </a:rPr>
              <a:t>, “Genesis,” </a:t>
            </a:r>
            <a:r>
              <a:rPr lang="en-US" sz="2900" i="1">
                <a:latin typeface="Verdana"/>
                <a:cs typeface="Verdana"/>
              </a:rPr>
              <a:t>Expositor’s Bible Commentary</a:t>
            </a:r>
            <a:r>
              <a:rPr lang="en-US" sz="2900">
                <a:latin typeface="Verdana"/>
                <a:cs typeface="Verdana"/>
              </a:rPr>
              <a:t> (Zondervan, 2008), 69-70. </a:t>
            </a:r>
          </a:p>
          <a:p>
            <a:pPr lvl="1">
              <a:lnSpc>
                <a:spcPct val="70000"/>
              </a:lnSpc>
            </a:pPr>
            <a:r>
              <a:rPr lang="en-US" sz="2900">
                <a:latin typeface="Verdana"/>
                <a:cs typeface="Verdana"/>
              </a:rPr>
              <a:t>  </a:t>
            </a:r>
          </a:p>
          <a:p>
            <a:pPr lvl="1"/>
            <a:r>
              <a:rPr lang="en-US" sz="2900">
                <a:latin typeface="Verdana"/>
                <a:cs typeface="Verdana"/>
              </a:rPr>
              <a:t>Gordon J. Wenham, </a:t>
            </a:r>
            <a:r>
              <a:rPr lang="en-US" sz="2900" i="1">
                <a:latin typeface="Verdana"/>
                <a:cs typeface="Verdana"/>
              </a:rPr>
              <a:t>Genesis 1-5</a:t>
            </a:r>
            <a:r>
              <a:rPr lang="en-US" sz="2900">
                <a:latin typeface="Verdana"/>
                <a:cs typeface="Verdana"/>
              </a:rPr>
              <a:t>, Word </a:t>
            </a:r>
            <a:r>
              <a:rPr lang="en-US" sz="2900" spc="-100">
                <a:latin typeface="Verdana"/>
                <a:cs typeface="Verdana"/>
              </a:rPr>
              <a:t>Biblical Commentary 1 (Word Books 1987), 28.</a:t>
            </a:r>
          </a:p>
        </p:txBody>
      </p:sp>
    </p:spTree>
    <p:extLst>
      <p:ext uri="{BB962C8B-B14F-4D97-AF65-F5344CB8AC3E}">
        <p14:creationId xmlns:p14="http://schemas.microsoft.com/office/powerpoint/2010/main" val="2008089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1402285"/>
            <a:ext cx="8157275" cy="2062103"/>
          </a:xfrm>
          <a:prstGeom prst="rect">
            <a:avLst/>
          </a:prstGeom>
          <a:noFill/>
        </p:spPr>
        <p:txBody>
          <a:bodyPr wrap="square" rtlCol="0">
            <a:spAutoFit/>
          </a:bodyPr>
          <a:lstStyle/>
          <a:p>
            <a:r>
              <a:rPr lang="en-US" sz="3200">
                <a:latin typeface="Verdana"/>
                <a:cs typeface="Verdana"/>
              </a:rPr>
              <a:t>Gerhard </a:t>
            </a:r>
            <a:r>
              <a:rPr lang="en-US" sz="3200" err="1">
                <a:latin typeface="Verdana"/>
                <a:cs typeface="Verdana"/>
              </a:rPr>
              <a:t>Hasel</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neki</a:t>
            </a:r>
            <a:r>
              <a:rPr lang="en-US" sz="3200">
                <a:latin typeface="Verdana"/>
                <a:cs typeface="Verdana"/>
              </a:rPr>
              <a:t> </a:t>
            </a:r>
            <a:r>
              <a:rPr lang="en-US" sz="3200" err="1">
                <a:latin typeface="Verdana"/>
                <a:cs typeface="Verdana"/>
              </a:rPr>
              <a:t>drugi</a:t>
            </a:r>
            <a:r>
              <a:rPr lang="en-US" sz="3200">
                <a:latin typeface="Verdana"/>
                <a:cs typeface="Verdana"/>
              </a:rPr>
              <a:t> </a:t>
            </a:r>
            <a:r>
              <a:rPr lang="en-US" sz="3200" err="1" smtClean="0">
                <a:latin typeface="Verdana"/>
                <a:cs typeface="Verdana"/>
              </a:rPr>
              <a:t>sugeri</a:t>
            </a:r>
            <a:r>
              <a:rPr lang="sr-Latn-RS" sz="3200" smtClean="0">
                <a:latin typeface="Verdana"/>
                <a:cs typeface="Verdana"/>
              </a:rPr>
              <a:t>š</a:t>
            </a:r>
            <a:r>
              <a:rPr lang="en-US" sz="3200" smtClean="0">
                <a:latin typeface="Verdana"/>
                <a:cs typeface="Verdana"/>
              </a:rPr>
              <a:t>u </a:t>
            </a:r>
            <a:r>
              <a:rPr lang="en-US" sz="3200">
                <a:latin typeface="Verdana"/>
                <a:cs typeface="Verdana"/>
              </a:rPr>
              <a:t>da </a:t>
            </a:r>
            <a:r>
              <a:rPr lang="en-US" sz="3200" smtClean="0">
                <a:latin typeface="Verdana"/>
                <a:cs typeface="Verdana"/>
              </a:rPr>
              <a:t>S</a:t>
            </a:r>
            <a:r>
              <a:rPr lang="sr-Latn-RS" sz="3200" smtClean="0">
                <a:latin typeface="Verdana"/>
                <a:cs typeface="Verdana"/>
              </a:rPr>
              <a:t>tari </a:t>
            </a:r>
            <a:r>
              <a:rPr lang="en-US" sz="3200" smtClean="0">
                <a:latin typeface="Verdana"/>
                <a:cs typeface="Verdana"/>
              </a:rPr>
              <a:t>Z</a:t>
            </a:r>
            <a:r>
              <a:rPr lang="sr-Latn-RS" sz="3200" smtClean="0">
                <a:latin typeface="Verdana"/>
                <a:cs typeface="Verdana"/>
              </a:rPr>
              <a:t>avet</a:t>
            </a:r>
            <a:r>
              <a:rPr lang="en-US" sz="3200" smtClean="0">
                <a:latin typeface="Verdana"/>
                <a:cs typeface="Verdana"/>
              </a:rPr>
              <a:t> </a:t>
            </a:r>
            <a:r>
              <a:rPr lang="en-US" sz="3200" err="1" smtClean="0">
                <a:latin typeface="Verdana"/>
                <a:cs typeface="Verdana"/>
              </a:rPr>
              <a:t>samo</a:t>
            </a:r>
            <a:r>
              <a:rPr lang="sr-Latn-RS" sz="3200" smtClean="0">
                <a:latin typeface="Verdana"/>
                <a:cs typeface="Verdana"/>
              </a:rPr>
              <a:t> </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oslovljavanja</a:t>
            </a:r>
            <a:r>
              <a:rPr lang="en-US" sz="3200" smtClean="0">
                <a:latin typeface="Verdana"/>
                <a:cs typeface="Verdana"/>
              </a:rPr>
              <a:t> </a:t>
            </a:r>
            <a:r>
              <a:rPr lang="en-US" sz="3200" err="1">
                <a:latin typeface="Verdana"/>
                <a:cs typeface="Verdana"/>
              </a:rPr>
              <a:t>Boga</a:t>
            </a:r>
            <a:r>
              <a:rPr lang="en-US" sz="3200">
                <a:latin typeface="Verdana"/>
                <a:cs typeface="Verdana"/>
              </a:rPr>
              <a:t> </a:t>
            </a:r>
            <a:r>
              <a:rPr lang="en-US" sz="3200" err="1">
                <a:latin typeface="Verdana"/>
                <a:cs typeface="Verdana"/>
              </a:rPr>
              <a:t>sa</a:t>
            </a:r>
            <a:r>
              <a:rPr lang="en-US" sz="3200">
                <a:latin typeface="Verdana"/>
                <a:cs typeface="Verdana"/>
              </a:rPr>
              <a:t> </a:t>
            </a:r>
            <a:r>
              <a:rPr lang="sr-Latn-RS" sz="3200" smtClean="0">
                <a:latin typeface="Verdana"/>
                <a:cs typeface="Verdana"/>
              </a:rPr>
              <a:t>„</a:t>
            </a:r>
            <a:r>
              <a:rPr lang="en-US" sz="3200" err="1" smtClean="0">
                <a:latin typeface="Verdana"/>
                <a:cs typeface="Verdana"/>
              </a:rPr>
              <a:t>Mi</a:t>
            </a:r>
            <a:r>
              <a:rPr lang="en-US" sz="3200">
                <a:latin typeface="Verdana"/>
                <a:cs typeface="Verdana"/>
              </a:rPr>
              <a:t>” </a:t>
            </a:r>
            <a:r>
              <a:rPr lang="en-US" sz="3200" err="1">
                <a:latin typeface="Verdana"/>
                <a:cs typeface="Verdana"/>
              </a:rPr>
              <a:t>ili</a:t>
            </a:r>
            <a:r>
              <a:rPr lang="en-US" sz="3200">
                <a:latin typeface="Verdana"/>
                <a:cs typeface="Verdana"/>
              </a:rPr>
              <a:t> </a:t>
            </a:r>
            <a:r>
              <a:rPr lang="sr-Latn-RS" sz="3200" smtClean="0">
                <a:latin typeface="Verdana"/>
                <a:cs typeface="Verdana"/>
              </a:rPr>
              <a:t>„</a:t>
            </a:r>
            <a:r>
              <a:rPr lang="en-US" sz="3200" smtClean="0">
                <a:latin typeface="Verdana"/>
                <a:cs typeface="Verdana"/>
              </a:rPr>
              <a:t>Na</a:t>
            </a:r>
            <a:r>
              <a:rPr lang="sr-Latn-RS" sz="3200" smtClean="0">
                <a:latin typeface="Verdana"/>
                <a:cs typeface="Verdana"/>
              </a:rPr>
              <a:t>š</a:t>
            </a:r>
            <a:r>
              <a:rPr lang="en-US" sz="3200" smtClean="0">
                <a:latin typeface="Verdana"/>
                <a:cs typeface="Verdana"/>
              </a:rPr>
              <a:t>” </a:t>
            </a:r>
            <a:r>
              <a:rPr lang="en-US" sz="3200" err="1" smtClean="0">
                <a:latin typeface="Verdana"/>
                <a:cs typeface="Verdana"/>
              </a:rPr>
              <a:t>upu</a:t>
            </a:r>
            <a:r>
              <a:rPr lang="sr-Latn-RS" sz="3200" smtClean="0">
                <a:latin typeface="Verdana"/>
                <a:cs typeface="Verdana"/>
              </a:rPr>
              <a:t>ć</a:t>
            </a:r>
            <a:r>
              <a:rPr lang="en-US" sz="3200" err="1" smtClean="0">
                <a:latin typeface="Verdana"/>
                <a:cs typeface="Verdana"/>
              </a:rPr>
              <a:t>uje</a:t>
            </a:r>
            <a:r>
              <a:rPr lang="en-US" sz="3200" smtClean="0">
                <a:latin typeface="Verdana"/>
                <a:cs typeface="Verdana"/>
              </a:rPr>
              <a:t> </a:t>
            </a:r>
            <a:r>
              <a:rPr lang="en-US" sz="3200" err="1">
                <a:latin typeface="Verdana"/>
                <a:cs typeface="Verdana"/>
              </a:rPr>
              <a:t>na</a:t>
            </a:r>
            <a:r>
              <a:rPr lang="en-US" sz="3200">
                <a:latin typeface="Verdana"/>
                <a:cs typeface="Verdana"/>
              </a:rPr>
              <a:t> </a:t>
            </a:r>
            <a:r>
              <a:rPr lang="en-US" sz="3200" err="1" smtClean="0">
                <a:solidFill>
                  <a:srgbClr val="FFFF00"/>
                </a:solidFill>
                <a:latin typeface="Verdana"/>
                <a:cs typeface="Verdana"/>
              </a:rPr>
              <a:t>mno</a:t>
            </a:r>
            <a:r>
              <a:rPr lang="sr-Latn-RS" sz="3200" smtClean="0">
                <a:solidFill>
                  <a:srgbClr val="FFFF00"/>
                </a:solidFill>
                <a:latin typeface="Verdana"/>
                <a:cs typeface="Verdana"/>
              </a:rPr>
              <a:t>ž</a:t>
            </a:r>
            <a:r>
              <a:rPr lang="en-US" sz="3200" err="1" smtClean="0">
                <a:solidFill>
                  <a:srgbClr val="FFFF00"/>
                </a:solidFill>
                <a:latin typeface="Verdana"/>
                <a:cs typeface="Verdana"/>
              </a:rPr>
              <a:t>inu</a:t>
            </a:r>
            <a:r>
              <a:rPr lang="en-US" sz="3200" smtClean="0">
                <a:solidFill>
                  <a:srgbClr val="FFFF00"/>
                </a:solidFill>
                <a:latin typeface="Verdana"/>
                <a:cs typeface="Verdana"/>
              </a:rPr>
              <a:t> </a:t>
            </a:r>
            <a:r>
              <a:rPr lang="en-US" sz="3200" err="1">
                <a:solidFill>
                  <a:srgbClr val="FFFF00"/>
                </a:solidFill>
                <a:latin typeface="Verdana"/>
                <a:cs typeface="Verdana"/>
              </a:rPr>
              <a:t>punine</a:t>
            </a:r>
            <a:r>
              <a:rPr lang="en-US" sz="3200">
                <a:latin typeface="Verdana"/>
                <a:cs typeface="Verdana"/>
              </a:rPr>
              <a:t> (</a:t>
            </a:r>
            <a:r>
              <a:rPr lang="en-US" sz="3200" err="1">
                <a:latin typeface="Verdana"/>
                <a:cs typeface="Verdana"/>
              </a:rPr>
              <a:t>Hasel</a:t>
            </a:r>
            <a:r>
              <a:rPr lang="en-US" sz="3200">
                <a:latin typeface="Verdana"/>
                <a:cs typeface="Verdana"/>
              </a:rPr>
              <a:t>, 58-66).  </a:t>
            </a:r>
          </a:p>
        </p:txBody>
      </p:sp>
    </p:spTree>
    <p:extLst>
      <p:ext uri="{BB962C8B-B14F-4D97-AF65-F5344CB8AC3E}">
        <p14:creationId xmlns:p14="http://schemas.microsoft.com/office/powerpoint/2010/main" val="740670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5941" y="1384752"/>
            <a:ext cx="9703489" cy="4031873"/>
          </a:xfrm>
          <a:prstGeom prst="rect">
            <a:avLst/>
          </a:prstGeom>
          <a:noFill/>
        </p:spPr>
        <p:txBody>
          <a:bodyPr wrap="square" rtlCol="0">
            <a:spAutoFit/>
          </a:bodyPr>
          <a:lstStyle/>
          <a:p>
            <a:r>
              <a:rPr lang="en-US" sz="3200" err="1">
                <a:latin typeface="Verdana"/>
                <a:cs typeface="Verdana"/>
              </a:rPr>
              <a:t>Moramo</a:t>
            </a:r>
            <a:r>
              <a:rPr lang="en-US" sz="3200">
                <a:latin typeface="Verdana"/>
                <a:cs typeface="Verdana"/>
              </a:rPr>
              <a:t> </a:t>
            </a:r>
            <a:r>
              <a:rPr lang="en-US" sz="3200" err="1">
                <a:latin typeface="Verdana"/>
                <a:cs typeface="Verdana"/>
              </a:rPr>
              <a:t>zapamtiti</a:t>
            </a:r>
            <a:r>
              <a:rPr lang="en-US" sz="3200">
                <a:latin typeface="Verdana"/>
                <a:cs typeface="Verdana"/>
              </a:rPr>
              <a:t> </a:t>
            </a:r>
            <a:r>
              <a:rPr lang="en-US" sz="3200" err="1" smtClean="0">
                <a:latin typeface="Verdana"/>
                <a:cs typeface="Verdana"/>
              </a:rPr>
              <a:t>dve</a:t>
            </a:r>
            <a:r>
              <a:rPr lang="en-US" sz="3200" smtClean="0">
                <a:latin typeface="Verdana"/>
                <a:cs typeface="Verdana"/>
              </a:rPr>
              <a:t> </a:t>
            </a:r>
            <a:r>
              <a:rPr lang="en-US" sz="3200" err="1">
                <a:latin typeface="Verdana"/>
                <a:cs typeface="Verdana"/>
              </a:rPr>
              <a:t>stvari</a:t>
            </a:r>
            <a:r>
              <a:rPr lang="en-US" sz="3200">
                <a:latin typeface="Verdana"/>
                <a:cs typeface="Verdana"/>
              </a:rPr>
              <a:t>:</a:t>
            </a:r>
          </a:p>
          <a:p>
            <a:endParaRPr lang="en-US" sz="3200">
              <a:latin typeface="Verdana"/>
              <a:cs typeface="Verdana"/>
            </a:endParaRPr>
          </a:p>
          <a:p>
            <a:pPr marL="514350" indent="-514350">
              <a:buFont typeface="+mj-lt"/>
              <a:buAutoNum type="arabicPeriod"/>
            </a:pPr>
            <a:r>
              <a:rPr lang="en-US" sz="3200" err="1">
                <a:latin typeface="Verdana"/>
                <a:cs typeface="Verdana"/>
              </a:rPr>
              <a:t>Kada</a:t>
            </a:r>
            <a:r>
              <a:rPr lang="en-US" sz="3200">
                <a:latin typeface="Verdana"/>
                <a:cs typeface="Verdana"/>
              </a:rPr>
              <a:t> </a:t>
            </a:r>
            <a:r>
              <a:rPr lang="en-US" sz="3200" err="1">
                <a:latin typeface="Verdana"/>
                <a:cs typeface="Verdana"/>
              </a:rPr>
              <a:t>razgovaramo</a:t>
            </a:r>
            <a:r>
              <a:rPr lang="en-US" sz="3200">
                <a:latin typeface="Verdana"/>
                <a:cs typeface="Verdana"/>
              </a:rPr>
              <a:t> o </a:t>
            </a:r>
            <a:r>
              <a:rPr lang="en-US" sz="3200" err="1">
                <a:latin typeface="Verdana"/>
                <a:cs typeface="Verdana"/>
              </a:rPr>
              <a:t>Bogu</a:t>
            </a:r>
            <a:r>
              <a:rPr lang="en-US" sz="3200">
                <a:latin typeface="Verdana"/>
                <a:cs typeface="Verdana"/>
              </a:rPr>
              <a:t>, mi se </a:t>
            </a:r>
            <a:r>
              <a:rPr lang="en-US" sz="3200" err="1">
                <a:latin typeface="Verdana"/>
                <a:cs typeface="Verdana"/>
              </a:rPr>
              <a:t>nalazimo</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svetom</a:t>
            </a:r>
            <a:r>
              <a:rPr lang="en-US" sz="3200">
                <a:latin typeface="Verdana"/>
                <a:cs typeface="Verdana"/>
              </a:rPr>
              <a:t> </a:t>
            </a:r>
            <a:r>
              <a:rPr lang="en-US" sz="3200" err="1">
                <a:latin typeface="Verdana"/>
                <a:cs typeface="Verdana"/>
              </a:rPr>
              <a:t>tlu</a:t>
            </a:r>
            <a:r>
              <a:rPr lang="en-US" sz="3200">
                <a:latin typeface="Verdana"/>
                <a:cs typeface="Verdana"/>
              </a:rPr>
              <a:t>.</a:t>
            </a:r>
          </a:p>
          <a:p>
            <a:endParaRPr lang="en-US" sz="3200">
              <a:latin typeface="Verdana"/>
              <a:cs typeface="Verdana"/>
            </a:endParaRPr>
          </a:p>
          <a:p>
            <a:pPr lvl="1"/>
            <a:r>
              <a:rPr lang="en-US" sz="3200" err="1">
                <a:latin typeface="Verdana"/>
                <a:cs typeface="Verdana"/>
              </a:rPr>
              <a:t>Zato</a:t>
            </a:r>
            <a:r>
              <a:rPr lang="en-US" sz="3200">
                <a:latin typeface="Verdana"/>
                <a:cs typeface="Verdana"/>
              </a:rPr>
              <a:t> </a:t>
            </a:r>
            <a:r>
              <a:rPr lang="en-US" sz="3200" err="1">
                <a:latin typeface="Verdana"/>
                <a:cs typeface="Verdana"/>
              </a:rPr>
              <a:t>moramo</a:t>
            </a:r>
            <a:r>
              <a:rPr lang="en-US" sz="3200">
                <a:latin typeface="Verdana"/>
                <a:cs typeface="Verdana"/>
              </a:rPr>
              <a:t> </a:t>
            </a:r>
            <a:r>
              <a:rPr lang="en-US" sz="3200" err="1">
                <a:latin typeface="Verdana"/>
                <a:cs typeface="Verdana"/>
              </a:rPr>
              <a:t>pristupiti</a:t>
            </a:r>
            <a:r>
              <a:rPr lang="en-US" sz="3200">
                <a:latin typeface="Verdana"/>
                <a:cs typeface="Verdana"/>
              </a:rPr>
              <a:t> </a:t>
            </a:r>
            <a:r>
              <a:rPr lang="en-US" sz="3200" err="1" smtClean="0">
                <a:latin typeface="Verdana"/>
                <a:cs typeface="Verdana"/>
              </a:rPr>
              <a:t>ovom</a:t>
            </a:r>
            <a:r>
              <a:rPr lang="en-US" sz="3200" smtClean="0">
                <a:latin typeface="Verdana"/>
                <a:cs typeface="Verdana"/>
              </a:rPr>
              <a:t> </a:t>
            </a:r>
            <a:r>
              <a:rPr lang="en-US" sz="3200" err="1">
                <a:latin typeface="Verdana"/>
                <a:cs typeface="Verdana"/>
              </a:rPr>
              <a:t>predmetu</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a:latin typeface="Verdana"/>
                <a:cs typeface="Verdana"/>
              </a:rPr>
              <a:t>velikim</a:t>
            </a:r>
            <a:r>
              <a:rPr lang="en-US" sz="3200">
                <a:latin typeface="Verdana"/>
                <a:cs typeface="Verdana"/>
              </a:rPr>
              <a:t> </a:t>
            </a:r>
            <a:r>
              <a:rPr lang="en-US" sz="3200" err="1" smtClean="0">
                <a:latin typeface="Verdana"/>
                <a:cs typeface="Verdana"/>
              </a:rPr>
              <a:t>po</a:t>
            </a:r>
            <a:r>
              <a:rPr lang="sr-Latn-RS" sz="3200" smtClean="0">
                <a:latin typeface="Verdana"/>
                <a:cs typeface="Verdana"/>
              </a:rPr>
              <a:t>š</a:t>
            </a:r>
            <a:r>
              <a:rPr lang="en-US" sz="3200" err="1" smtClean="0">
                <a:latin typeface="Verdana"/>
                <a:cs typeface="Verdana"/>
              </a:rPr>
              <a:t>tovanjem</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ponizno</a:t>
            </a:r>
            <a:r>
              <a:rPr lang="sr-Latn-RS" sz="3200" smtClean="0">
                <a:latin typeface="Verdana"/>
                <a:cs typeface="Verdana"/>
              </a:rPr>
              <a:t>šć</a:t>
            </a:r>
            <a:r>
              <a:rPr lang="en-US" sz="3200" smtClean="0">
                <a:latin typeface="Verdana"/>
                <a:cs typeface="Verdana"/>
              </a:rPr>
              <a:t>u</a:t>
            </a:r>
            <a:r>
              <a:rPr lang="en-US" sz="3200">
                <a:latin typeface="Verdana"/>
                <a:cs typeface="Verdana"/>
              </a:rPr>
              <a:t>.</a:t>
            </a:r>
          </a:p>
          <a:p>
            <a:endParaRPr lang="en-US" sz="3200">
              <a:latin typeface="Verdana"/>
              <a:cs typeface="Verdana"/>
            </a:endParaRPr>
          </a:p>
        </p:txBody>
      </p:sp>
    </p:spTree>
    <p:extLst>
      <p:ext uri="{BB962C8B-B14F-4D97-AF65-F5344CB8AC3E}">
        <p14:creationId xmlns:p14="http://schemas.microsoft.com/office/powerpoint/2010/main" val="24935107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5263" y="1348386"/>
            <a:ext cx="8157275" cy="3539430"/>
          </a:xfrm>
          <a:prstGeom prst="rect">
            <a:avLst/>
          </a:prstGeom>
          <a:noFill/>
        </p:spPr>
        <p:txBody>
          <a:bodyPr wrap="square" rtlCol="0">
            <a:spAutoFit/>
          </a:bodyPr>
          <a:lstStyle/>
          <a:p>
            <a:r>
              <a:rPr lang="en-US" sz="3200" err="1">
                <a:latin typeface="Verdana"/>
                <a:cs typeface="Verdana"/>
              </a:rPr>
              <a:t>Jedinstvo</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a:latin typeface="Verdana"/>
                <a:cs typeface="Verdana"/>
              </a:rPr>
              <a:t>u </a:t>
            </a:r>
            <a:r>
              <a:rPr lang="en-US" sz="3200" err="1" smtClean="0">
                <a:latin typeface="Verdana"/>
                <a:cs typeface="Verdana"/>
              </a:rPr>
              <a:t>nameri</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aktivnosti</a:t>
            </a:r>
            <a:r>
              <a:rPr lang="en-US" sz="3200">
                <a:latin typeface="Verdana"/>
                <a:cs typeface="Verdana"/>
              </a:rPr>
              <a:t> </a:t>
            </a:r>
            <a:r>
              <a:rPr lang="en-US" sz="3200" err="1">
                <a:latin typeface="Verdana"/>
                <a:cs typeface="Verdana"/>
              </a:rPr>
              <a:t>stoji</a:t>
            </a:r>
            <a:r>
              <a:rPr lang="en-US" sz="3200">
                <a:latin typeface="Verdana"/>
                <a:cs typeface="Verdana"/>
              </a:rPr>
              <a:t> u </a:t>
            </a:r>
            <a:r>
              <a:rPr lang="en-US" sz="3200" err="1">
                <a:latin typeface="Verdana"/>
                <a:cs typeface="Verdana"/>
              </a:rPr>
              <a:t>velikom</a:t>
            </a:r>
            <a:r>
              <a:rPr lang="en-US" sz="3200">
                <a:latin typeface="Verdana"/>
                <a:cs typeface="Verdana"/>
              </a:rPr>
              <a:t> </a:t>
            </a:r>
            <a:r>
              <a:rPr lang="en-US" sz="3200" err="1">
                <a:latin typeface="Verdana"/>
                <a:cs typeface="Verdana"/>
              </a:rPr>
              <a:t>kontrastu</a:t>
            </a:r>
            <a:r>
              <a:rPr lang="en-US" sz="3200">
                <a:latin typeface="Verdana"/>
                <a:cs typeface="Verdana"/>
              </a:rPr>
              <a:t> </a:t>
            </a:r>
            <a:r>
              <a:rPr lang="en-US" sz="3200" err="1">
                <a:latin typeface="Verdana"/>
                <a:cs typeface="Verdana"/>
              </a:rPr>
              <a:t>paganskih</a:t>
            </a:r>
            <a:r>
              <a:rPr lang="en-US" sz="3200">
                <a:latin typeface="Verdana"/>
                <a:cs typeface="Verdana"/>
              </a:rPr>
              <a:t> </a:t>
            </a:r>
            <a:r>
              <a:rPr lang="en-US" sz="3200" err="1">
                <a:latin typeface="Verdana"/>
                <a:cs typeface="Verdana"/>
              </a:rPr>
              <a:t>bogova</a:t>
            </a:r>
            <a:r>
              <a:rPr lang="en-US" sz="3200">
                <a:latin typeface="Verdana"/>
                <a:cs typeface="Verdana"/>
              </a:rPr>
              <a:t>, </a:t>
            </a:r>
            <a:r>
              <a:rPr lang="en-US" sz="3200" err="1">
                <a:latin typeface="Verdana"/>
                <a:cs typeface="Verdana"/>
              </a:rPr>
              <a:t>koji</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stalno</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estvovali</a:t>
            </a:r>
            <a:r>
              <a:rPr lang="en-US" sz="3200" smtClean="0">
                <a:latin typeface="Verdana"/>
                <a:cs typeface="Verdana"/>
              </a:rPr>
              <a:t> </a:t>
            </a:r>
            <a:r>
              <a:rPr lang="en-US" sz="3200">
                <a:latin typeface="Verdana"/>
                <a:cs typeface="Verdana"/>
              </a:rPr>
              <a:t>u </a:t>
            </a:r>
            <a:r>
              <a:rPr lang="en-US" sz="3200" err="1">
                <a:latin typeface="Verdana"/>
                <a:cs typeface="Verdana"/>
              </a:rPr>
              <a:t>sukobima</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smtClean="0">
                <a:latin typeface="Verdana"/>
                <a:cs typeface="Verdana"/>
              </a:rPr>
              <a:t>takmičenju</a:t>
            </a:r>
            <a:r>
              <a:rPr lang="en-US" sz="3200" smtClean="0">
                <a:latin typeface="Verdana"/>
                <a:cs typeface="Verdana"/>
              </a:rPr>
              <a:t> </a:t>
            </a:r>
            <a:r>
              <a:rPr lang="en-US" sz="3200" err="1">
                <a:latin typeface="Verdana"/>
                <a:cs typeface="Verdana"/>
              </a:rPr>
              <a:t>jedan</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a:latin typeface="Verdana"/>
                <a:cs typeface="Verdana"/>
              </a:rPr>
              <a:t>drugim</a:t>
            </a:r>
            <a:r>
              <a:rPr lang="en-US" sz="3200">
                <a:latin typeface="Verdana"/>
                <a:cs typeface="Verdana"/>
              </a:rPr>
              <a:t>. 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a:latin typeface="Verdana"/>
                <a:cs typeface="Verdana"/>
              </a:rPr>
              <a:t>u </a:t>
            </a:r>
            <a:r>
              <a:rPr lang="en-US" sz="3200" err="1">
                <a:latin typeface="Verdana"/>
                <a:cs typeface="Verdana"/>
              </a:rPr>
              <a:t>Bibliji</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potpuno</a:t>
            </a:r>
            <a:r>
              <a:rPr lang="en-US" sz="3200">
                <a:latin typeface="Verdana"/>
                <a:cs typeface="Verdana"/>
              </a:rPr>
              <a:t> </a:t>
            </a:r>
            <a:r>
              <a:rPr lang="en-US" sz="3200" err="1">
                <a:latin typeface="Verdana"/>
                <a:cs typeface="Verdana"/>
              </a:rPr>
              <a:t>ujedinjeni</a:t>
            </a:r>
            <a:r>
              <a:rPr lang="en-US" sz="3200">
                <a:latin typeface="Verdana"/>
                <a:cs typeface="Verdana"/>
              </a:rPr>
              <a:t> u </a:t>
            </a:r>
            <a:r>
              <a:rPr lang="en-US" sz="3200" err="1" smtClean="0">
                <a:latin typeface="Verdana"/>
                <a:cs typeface="Verdana"/>
              </a:rPr>
              <a:t>nameri</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aktivnosti</a:t>
            </a:r>
            <a:r>
              <a:rPr lang="en-US" sz="3200">
                <a:latin typeface="Verdana"/>
                <a:cs typeface="Verdana"/>
              </a:rPr>
              <a:t>.</a:t>
            </a:r>
          </a:p>
        </p:txBody>
      </p:sp>
    </p:spTree>
    <p:extLst>
      <p:ext uri="{BB962C8B-B14F-4D97-AF65-F5344CB8AC3E}">
        <p14:creationId xmlns:p14="http://schemas.microsoft.com/office/powerpoint/2010/main" val="19211041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771284"/>
            <a:ext cx="8157275" cy="5078313"/>
          </a:xfrm>
          <a:prstGeom prst="rect">
            <a:avLst/>
          </a:prstGeom>
          <a:noFill/>
        </p:spPr>
        <p:txBody>
          <a:bodyPr wrap="square" rtlCol="0">
            <a:spAutoFit/>
          </a:bodyPr>
          <a:lstStyle/>
          <a:p>
            <a:r>
              <a:rPr lang="en-US" sz="3200" b="1">
                <a:latin typeface="Verdana"/>
                <a:cs typeface="Verdana"/>
              </a:rPr>
              <a:t>U </a:t>
            </a:r>
            <a:r>
              <a:rPr lang="en-US" sz="3200" b="1" err="1">
                <a:latin typeface="Verdana"/>
                <a:cs typeface="Verdana"/>
              </a:rPr>
              <a:t>Novom</a:t>
            </a:r>
            <a:r>
              <a:rPr lang="en-US" sz="3200" b="1">
                <a:latin typeface="Verdana"/>
                <a:cs typeface="Verdana"/>
              </a:rPr>
              <a:t> </a:t>
            </a:r>
            <a:r>
              <a:rPr lang="en-US" sz="3200" b="1" err="1" smtClean="0">
                <a:latin typeface="Verdana"/>
                <a:cs typeface="Verdana"/>
              </a:rPr>
              <a:t>Zavetu</a:t>
            </a:r>
            <a:r>
              <a:rPr lang="en-US" sz="3200">
                <a:latin typeface="Verdana"/>
                <a:cs typeface="Verdana"/>
              </a:rPr>
              <a:t>,</a:t>
            </a:r>
          </a:p>
          <a:p>
            <a:endParaRPr lang="en-US" sz="3200">
              <a:latin typeface="Verdana"/>
              <a:cs typeface="Verdana"/>
            </a:endParaRPr>
          </a:p>
          <a:p>
            <a:pPr marL="457200" indent="-457200">
              <a:buFont typeface="Arial"/>
              <a:buChar char="•"/>
            </a:pPr>
            <a:r>
              <a:rPr lang="en-US" sz="3200" err="1">
                <a:latin typeface="Verdana"/>
                <a:cs typeface="Verdana"/>
              </a:rPr>
              <a:t>Koncept</a:t>
            </a:r>
            <a:r>
              <a:rPr lang="en-US" sz="3200">
                <a:latin typeface="Verdana"/>
                <a:cs typeface="Verdana"/>
              </a:rPr>
              <a:t> </a:t>
            </a:r>
            <a:r>
              <a:rPr lang="en-US" sz="3200" err="1">
                <a:solidFill>
                  <a:srgbClr val="FFFF00"/>
                </a:solidFill>
                <a:latin typeface="Verdana"/>
                <a:cs typeface="Verdana"/>
              </a:rPr>
              <a:t>kolektivne</a:t>
            </a:r>
            <a:r>
              <a:rPr lang="en-US" sz="3200">
                <a:solidFill>
                  <a:srgbClr val="FFFF00"/>
                </a:solidFill>
                <a:latin typeface="Verdana"/>
                <a:cs typeface="Verdana"/>
              </a:rPr>
              <a:t> </a:t>
            </a:r>
            <a:r>
              <a:rPr lang="en-US" sz="3200" err="1">
                <a:solidFill>
                  <a:srgbClr val="FFFF00"/>
                </a:solidFill>
                <a:latin typeface="Verdana"/>
                <a:cs typeface="Verdana"/>
              </a:rPr>
              <a:t>jednine</a:t>
            </a:r>
            <a:r>
              <a:rPr lang="en-US" sz="3200">
                <a:solidFill>
                  <a:srgbClr val="FFFF00"/>
                </a:solidFill>
                <a:latin typeface="Verdana"/>
                <a:cs typeface="Verdana"/>
              </a:rPr>
              <a:t> </a:t>
            </a:r>
            <a:r>
              <a:rPr lang="en-US" sz="3200">
                <a:latin typeface="Verdana"/>
                <a:cs typeface="Verdana"/>
              </a:rPr>
              <a:t>u </a:t>
            </a:r>
            <a:r>
              <a:rPr lang="en-US" sz="3200" smtClean="0">
                <a:latin typeface="Verdana"/>
                <a:cs typeface="Verdana"/>
              </a:rPr>
              <a:t>N</a:t>
            </a:r>
            <a:r>
              <a:rPr lang="sr-Latn-RS" sz="3200" smtClean="0">
                <a:latin typeface="Verdana"/>
                <a:cs typeface="Verdana"/>
              </a:rPr>
              <a:t>ovom </a:t>
            </a:r>
            <a:r>
              <a:rPr lang="en-US" sz="3200" smtClean="0">
                <a:latin typeface="Verdana"/>
                <a:cs typeface="Verdana"/>
              </a:rPr>
              <a:t>Z</a:t>
            </a:r>
            <a:r>
              <a:rPr lang="sr-Latn-RS" sz="3200" smtClean="0">
                <a:latin typeface="Verdana"/>
                <a:cs typeface="Verdana"/>
              </a:rPr>
              <a:t>avetu</a:t>
            </a:r>
            <a:r>
              <a:rPr lang="en-US" sz="3200" smtClean="0">
                <a:latin typeface="Verdana"/>
                <a:cs typeface="Verdana"/>
              </a:rPr>
              <a:t> </a:t>
            </a:r>
            <a:r>
              <a:rPr lang="en-US" sz="3200">
                <a:latin typeface="Verdana"/>
                <a:cs typeface="Verdana"/>
              </a:rPr>
              <a:t>je </a:t>
            </a:r>
            <a:r>
              <a:rPr lang="en-US" sz="3200" err="1" smtClean="0">
                <a:latin typeface="Verdana"/>
                <a:cs typeface="Verdana"/>
              </a:rPr>
              <a:t>izra</a:t>
            </a:r>
            <a:r>
              <a:rPr lang="sr-Latn-RS" sz="3200" smtClean="0">
                <a:latin typeface="Verdana"/>
                <a:cs typeface="Verdana"/>
              </a:rPr>
              <a:t>ž</a:t>
            </a:r>
            <a:r>
              <a:rPr lang="en-US" sz="3200" smtClean="0">
                <a:latin typeface="Verdana"/>
                <a:cs typeface="Verdana"/>
              </a:rPr>
              <a:t>en </a:t>
            </a:r>
            <a:r>
              <a:rPr lang="sr-Latn-RS" sz="3200" smtClean="0">
                <a:latin typeface="Verdana"/>
                <a:cs typeface="Verdana"/>
              </a:rPr>
              <a:t>g</a:t>
            </a:r>
            <a:r>
              <a:rPr lang="en-US" sz="3200" smtClean="0">
                <a:latin typeface="Verdana"/>
                <a:cs typeface="Verdana"/>
              </a:rPr>
              <a:t>r</a:t>
            </a:r>
            <a:r>
              <a:rPr lang="sr-Latn-RS" sz="3200" smtClean="0">
                <a:latin typeface="Verdana"/>
                <a:cs typeface="Verdana"/>
              </a:rPr>
              <a:t>č</a:t>
            </a:r>
            <a:r>
              <a:rPr lang="en-US" sz="3200" err="1" smtClean="0">
                <a:latin typeface="Verdana"/>
                <a:cs typeface="Verdana"/>
              </a:rPr>
              <a:t>kom</a:t>
            </a:r>
            <a:r>
              <a:rPr lang="en-US" sz="3200" smtClean="0">
                <a:latin typeface="Verdana"/>
                <a:cs typeface="Verdana"/>
              </a:rPr>
              <a:t> re</a:t>
            </a:r>
            <a:r>
              <a:rPr lang="sr-Latn-RS" sz="3200" smtClean="0">
                <a:latin typeface="Verdana"/>
                <a:cs typeface="Verdana"/>
              </a:rPr>
              <a:t>čju</a:t>
            </a:r>
            <a:r>
              <a:rPr lang="en-US" sz="3200" smtClean="0">
                <a:latin typeface="Verdana"/>
                <a:cs typeface="Verdana"/>
              </a:rPr>
              <a:t> </a:t>
            </a:r>
            <a:r>
              <a:rPr lang="en-US" sz="3200" i="1" err="1">
                <a:solidFill>
                  <a:srgbClr val="FFFF00"/>
                </a:solidFill>
                <a:latin typeface="Verdana"/>
                <a:cs typeface="Verdana"/>
              </a:rPr>
              <a:t>heis</a:t>
            </a:r>
            <a:r>
              <a:rPr lang="en-US" sz="3200" i="1">
                <a:solidFill>
                  <a:srgbClr val="FFFF00"/>
                </a:solidFill>
                <a:latin typeface="Verdana"/>
                <a:cs typeface="Verdana"/>
              </a:rPr>
              <a:t>, </a:t>
            </a:r>
            <a:r>
              <a:rPr lang="en-US" sz="3200" i="1" err="1">
                <a:solidFill>
                  <a:srgbClr val="FFFF00"/>
                </a:solidFill>
                <a:latin typeface="Verdana"/>
                <a:cs typeface="Verdana"/>
              </a:rPr>
              <a:t>mia</a:t>
            </a:r>
            <a:r>
              <a:rPr lang="en-US" sz="3200" i="1">
                <a:solidFill>
                  <a:srgbClr val="FFFF00"/>
                </a:solidFill>
                <a:latin typeface="Verdana"/>
                <a:cs typeface="Verdana"/>
              </a:rPr>
              <a:t>, hen </a:t>
            </a:r>
            <a:r>
              <a:rPr lang="en-US" sz="3200" err="1">
                <a:latin typeface="Verdana"/>
                <a:cs typeface="Verdana"/>
              </a:rPr>
              <a:t>koja</a:t>
            </a:r>
            <a:r>
              <a:rPr lang="en-US" sz="3200">
                <a:latin typeface="Verdana"/>
                <a:cs typeface="Verdana"/>
              </a:rPr>
              <a:t> </a:t>
            </a:r>
            <a:r>
              <a:rPr lang="en-US" sz="3200" err="1" smtClean="0">
                <a:latin typeface="Verdana"/>
                <a:cs typeface="Verdana"/>
              </a:rPr>
              <a:t>prevodi</a:t>
            </a:r>
            <a:r>
              <a:rPr lang="sr-Latn-RS" sz="3200" smtClean="0">
                <a:latin typeface="Verdana"/>
                <a:cs typeface="Verdana"/>
              </a:rPr>
              <a:t> jevrejsku</a:t>
            </a:r>
            <a:r>
              <a:rPr lang="en-US" sz="3200" smtClean="0">
                <a:latin typeface="Verdana"/>
                <a:cs typeface="Verdana"/>
              </a:rPr>
              <a:t> re</a:t>
            </a:r>
            <a:r>
              <a:rPr lang="sr-Latn-RS" sz="3200" smtClean="0">
                <a:latin typeface="Verdana"/>
                <a:cs typeface="Verdana"/>
              </a:rPr>
              <a:t>č</a:t>
            </a:r>
            <a:r>
              <a:rPr lang="en-US" sz="3200" smtClean="0">
                <a:latin typeface="Verdana"/>
                <a:cs typeface="Verdana"/>
              </a:rPr>
              <a:t> </a:t>
            </a:r>
            <a:r>
              <a:rPr lang="he-IL" sz="3200" b="1">
                <a:solidFill>
                  <a:srgbClr val="FFFF00"/>
                </a:solidFill>
                <a:effectLst>
                  <a:outerShdw blurRad="38100" dist="38100" dir="2700000" algn="tl">
                    <a:srgbClr val="000000">
                      <a:alpha val="43137"/>
                    </a:srgbClr>
                  </a:outerShdw>
                </a:effectLst>
              </a:rPr>
              <a:t>אֶחַד</a:t>
            </a:r>
            <a:r>
              <a:rPr lang="sr-Latn-RS" sz="3600">
                <a:effectLst>
                  <a:outerShdw blurRad="38100" dist="38100" dir="2700000" algn="tl">
                    <a:srgbClr val="000000">
                      <a:alpha val="43137"/>
                    </a:srgbClr>
                  </a:outerShdw>
                </a:effectLst>
                <a:latin typeface="Rosetta"/>
                <a:cs typeface="Rosetta"/>
              </a:rPr>
              <a:t> </a:t>
            </a:r>
            <a:r>
              <a:rPr lang="en-US" sz="3200" smtClean="0">
                <a:latin typeface="Verdana"/>
                <a:cs typeface="Verdana"/>
              </a:rPr>
              <a:t>(</a:t>
            </a:r>
            <a:r>
              <a:rPr lang="sr-Latn-RS" sz="3200" smtClean="0">
                <a:latin typeface="Verdana"/>
                <a:cs typeface="Verdana"/>
              </a:rPr>
              <a:t>„</a:t>
            </a:r>
            <a:r>
              <a:rPr lang="en-US" sz="3200" err="1" smtClean="0">
                <a:latin typeface="Verdana"/>
                <a:cs typeface="Verdana"/>
              </a:rPr>
              <a:t>jedan</a:t>
            </a:r>
            <a:r>
              <a:rPr lang="en-US" sz="3200">
                <a:latin typeface="Verdana"/>
                <a:cs typeface="Verdana"/>
              </a:rPr>
              <a:t>”).</a:t>
            </a:r>
          </a:p>
          <a:p>
            <a:endParaRPr lang="en-US" sz="3200">
              <a:latin typeface="Verdana"/>
              <a:cs typeface="Verdana"/>
            </a:endParaRPr>
          </a:p>
          <a:p>
            <a:pPr marL="457200" indent="-457200">
              <a:buFont typeface="Arial"/>
              <a:buChar char="•"/>
            </a:pPr>
            <a:r>
              <a:rPr lang="en-US" sz="3200" smtClean="0">
                <a:latin typeface="Verdana"/>
                <a:cs typeface="Verdana"/>
              </a:rPr>
              <a:t>Gr</a:t>
            </a:r>
            <a:r>
              <a:rPr lang="sr-Latn-RS" sz="3200">
                <a:latin typeface="Verdana"/>
                <a:cs typeface="Verdana"/>
              </a:rPr>
              <a:t>č</a:t>
            </a:r>
            <a:r>
              <a:rPr lang="en-US" sz="3200" err="1" smtClean="0">
                <a:latin typeface="Verdana"/>
                <a:cs typeface="Verdana"/>
              </a:rPr>
              <a:t>ka</a:t>
            </a:r>
            <a:r>
              <a:rPr lang="en-US" sz="3200" smtClean="0">
                <a:latin typeface="Verdana"/>
                <a:cs typeface="Verdana"/>
              </a:rPr>
              <a:t> re</a:t>
            </a:r>
            <a:r>
              <a:rPr lang="sr-Latn-RS" sz="3200" smtClean="0">
                <a:latin typeface="Verdana"/>
                <a:cs typeface="Verdana"/>
              </a:rPr>
              <a:t>č</a:t>
            </a:r>
            <a:r>
              <a:rPr lang="en-US" sz="3200" smtClean="0">
                <a:latin typeface="Verdana"/>
                <a:cs typeface="Verdana"/>
              </a:rPr>
              <a:t> </a:t>
            </a:r>
            <a:r>
              <a:rPr lang="en-US" sz="3200" i="1" err="1">
                <a:solidFill>
                  <a:srgbClr val="FFFF00"/>
                </a:solidFill>
                <a:latin typeface="Verdana"/>
                <a:cs typeface="Verdana"/>
              </a:rPr>
              <a:t>monos</a:t>
            </a:r>
            <a:r>
              <a:rPr lang="en-US" sz="3200">
                <a:latin typeface="Verdana"/>
                <a:cs typeface="Verdana"/>
              </a:rPr>
              <a:t> </a:t>
            </a:r>
            <a:r>
              <a:rPr lang="en-US" sz="3200" err="1">
                <a:latin typeface="Verdana"/>
                <a:cs typeface="Verdana"/>
              </a:rPr>
              <a:t>prevodi</a:t>
            </a:r>
            <a:r>
              <a:rPr lang="en-US" sz="3200">
                <a:latin typeface="Verdana"/>
                <a:cs typeface="Verdana"/>
              </a:rPr>
              <a:t> </a:t>
            </a:r>
            <a:r>
              <a:rPr lang="sr-Latn-RS" sz="3200" smtClean="0">
                <a:latin typeface="Verdana"/>
                <a:cs typeface="Verdana"/>
              </a:rPr>
              <a:t>jevrejsku reč</a:t>
            </a:r>
            <a:r>
              <a:rPr lang="en-US" sz="3200" smtClean="0">
                <a:latin typeface="Verdana"/>
                <a:cs typeface="Verdana"/>
              </a:rPr>
              <a:t> </a:t>
            </a:r>
            <a:r>
              <a:rPr lang="he-IL" sz="3200" b="1">
                <a:solidFill>
                  <a:srgbClr val="FFFF00"/>
                </a:solidFill>
                <a:effectLst>
                  <a:outerShdw blurRad="38100" dist="38100" dir="2700000" algn="tl">
                    <a:srgbClr val="000000">
                      <a:alpha val="43137"/>
                    </a:srgbClr>
                  </a:outerShdw>
                </a:effectLst>
              </a:rPr>
              <a:t>יָחִיד</a:t>
            </a:r>
            <a:r>
              <a:rPr lang="sr-Latn-RS" sz="3200">
                <a:effectLst>
                  <a:outerShdw blurRad="38100" dist="38100" dir="2700000" algn="tl">
                    <a:srgbClr val="000000">
                      <a:alpha val="43137"/>
                    </a:srgbClr>
                  </a:outerShdw>
                </a:effectLst>
              </a:rPr>
              <a:t> </a:t>
            </a:r>
            <a:r>
              <a:rPr lang="sr-Latn-RS" sz="3200">
                <a:latin typeface="Verdana" pitchFamily="34" charset="0"/>
                <a:ea typeface="Verdana" pitchFamily="34" charset="0"/>
                <a:cs typeface="Verdana" pitchFamily="34" charset="0"/>
              </a:rPr>
              <a:t>(</a:t>
            </a:r>
            <a:r>
              <a:rPr lang="sr-Latn-RS" sz="3200" i="1">
                <a:latin typeface="Verdana" pitchFamily="34" charset="0"/>
                <a:ea typeface="Verdana" pitchFamily="34" charset="0"/>
                <a:cs typeface="Verdana" pitchFamily="34" charset="0"/>
              </a:rPr>
              <a:t>yahid</a:t>
            </a:r>
            <a:r>
              <a:rPr lang="sr-Latn-RS" sz="3200">
                <a:latin typeface="Verdana" pitchFamily="34" charset="0"/>
                <a:ea typeface="Verdana" pitchFamily="34" charset="0"/>
                <a:cs typeface="Verdana" pitchFamily="34" charset="0"/>
              </a:rPr>
              <a:t>)</a:t>
            </a:r>
            <a:r>
              <a:rPr lang="en-US" sz="3200">
                <a:latin typeface="Verdana" pitchFamily="34" charset="0"/>
                <a:ea typeface="Verdana" pitchFamily="34" charset="0"/>
                <a:cs typeface="Verdana" pitchFamily="34" charset="0"/>
              </a:rPr>
              <a:t> </a:t>
            </a:r>
            <a:r>
              <a:rPr lang="en-US" sz="3200" err="1">
                <a:latin typeface="Verdana"/>
                <a:cs typeface="Verdana"/>
              </a:rPr>
              <a:t>sa</a:t>
            </a:r>
            <a:r>
              <a:rPr lang="en-US" sz="320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enjem</a:t>
            </a:r>
            <a:r>
              <a:rPr lang="en-US" sz="3200" smtClean="0">
                <a:latin typeface="Verdana"/>
                <a:cs typeface="Verdana"/>
              </a:rPr>
              <a:t> </a:t>
            </a:r>
            <a:r>
              <a:rPr lang="sr-Latn-RS" sz="3200" smtClean="0">
                <a:latin typeface="Verdana"/>
                <a:cs typeface="Verdana"/>
              </a:rPr>
              <a:t>„</a:t>
            </a:r>
            <a:r>
              <a:rPr lang="en-US" sz="3200" err="1" smtClean="0">
                <a:solidFill>
                  <a:srgbClr val="FFFF00"/>
                </a:solidFill>
                <a:latin typeface="Verdana"/>
                <a:cs typeface="Verdana"/>
              </a:rPr>
              <a:t>jedini</a:t>
            </a:r>
            <a:r>
              <a:rPr lang="en-US" sz="3200">
                <a:latin typeface="Verdana"/>
                <a:cs typeface="Verdana"/>
              </a:rPr>
              <a:t>”.</a:t>
            </a:r>
          </a:p>
        </p:txBody>
      </p:sp>
    </p:spTree>
    <p:extLst>
      <p:ext uri="{BB962C8B-B14F-4D97-AF65-F5344CB8AC3E}">
        <p14:creationId xmlns:p14="http://schemas.microsoft.com/office/powerpoint/2010/main" val="2744181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0616" y="618883"/>
            <a:ext cx="8157275" cy="5509200"/>
          </a:xfrm>
          <a:prstGeom prst="rect">
            <a:avLst/>
          </a:prstGeom>
          <a:noFill/>
        </p:spPr>
        <p:txBody>
          <a:bodyPr wrap="square" rtlCol="0">
            <a:spAutoFit/>
          </a:bodyPr>
          <a:lstStyle/>
          <a:p>
            <a:r>
              <a:rPr lang="en-US" sz="3200">
                <a:latin typeface="Verdana"/>
                <a:cs typeface="Verdana"/>
              </a:rPr>
              <a:t>Novi </a:t>
            </a:r>
            <a:r>
              <a:rPr lang="en-US" sz="3200" err="1" smtClean="0">
                <a:latin typeface="Verdana"/>
                <a:cs typeface="Verdana"/>
              </a:rPr>
              <a:t>Zavet</a:t>
            </a:r>
            <a:r>
              <a:rPr lang="en-US" sz="3200" smtClean="0">
                <a:latin typeface="Verdana"/>
                <a:cs typeface="Verdana"/>
              </a:rPr>
              <a:t> </a:t>
            </a:r>
            <a:r>
              <a:rPr lang="en-US" sz="3200" err="1">
                <a:latin typeface="Verdana"/>
                <a:cs typeface="Verdana"/>
              </a:rPr>
              <a:t>citira</a:t>
            </a:r>
            <a:r>
              <a:rPr lang="en-US" sz="3200">
                <a:latin typeface="Verdana"/>
                <a:cs typeface="Verdana"/>
              </a:rPr>
              <a:t> </a:t>
            </a:r>
            <a:r>
              <a:rPr lang="en-US" sz="3200" smtClean="0">
                <a:latin typeface="Verdana"/>
                <a:cs typeface="Verdana"/>
              </a:rPr>
              <a:t>1</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ijevu</a:t>
            </a:r>
            <a:r>
              <a:rPr lang="en-US" sz="3200" smtClean="0">
                <a:latin typeface="Verdana"/>
                <a:cs typeface="Verdana"/>
              </a:rPr>
              <a:t> </a:t>
            </a:r>
            <a:r>
              <a:rPr lang="en-US" sz="3200">
                <a:latin typeface="Verdana"/>
                <a:cs typeface="Verdana"/>
              </a:rPr>
              <a:t>2:24 </a:t>
            </a:r>
            <a:r>
              <a:rPr lang="en-US" sz="3200" err="1">
                <a:latin typeface="Verdana"/>
                <a:cs typeface="Verdana"/>
              </a:rPr>
              <a:t>i</a:t>
            </a:r>
            <a:endParaRPr lang="en-US" sz="3200">
              <a:latin typeface="Verdana"/>
              <a:cs typeface="Verdana"/>
            </a:endParaRPr>
          </a:p>
          <a:p>
            <a:r>
              <a:rPr lang="en-US" sz="3200" smtClean="0">
                <a:latin typeface="Verdana"/>
                <a:cs typeface="Verdana"/>
              </a:rPr>
              <a:t>5</a:t>
            </a:r>
            <a:r>
              <a:rPr lang="sr-Latn-RS" sz="3200" smtClean="0">
                <a:latin typeface="Verdana"/>
                <a:cs typeface="Verdana"/>
              </a:rPr>
              <a:t>. </a:t>
            </a:r>
            <a:r>
              <a:rPr lang="en-US" sz="3200" err="1" smtClean="0">
                <a:latin typeface="Verdana"/>
                <a:cs typeface="Verdana"/>
              </a:rPr>
              <a:t>Mojs</a:t>
            </a:r>
            <a:r>
              <a:rPr lang="sr-Latn-RS" sz="3200" smtClean="0">
                <a:latin typeface="Verdana"/>
                <a:cs typeface="Verdana"/>
              </a:rPr>
              <a:t>ijevu</a:t>
            </a:r>
            <a:r>
              <a:rPr lang="en-US" sz="3200" smtClean="0">
                <a:latin typeface="Verdana"/>
                <a:cs typeface="Verdana"/>
              </a:rPr>
              <a:t> </a:t>
            </a:r>
            <a:r>
              <a:rPr lang="en-US" sz="3200">
                <a:latin typeface="Verdana"/>
                <a:cs typeface="Verdana"/>
              </a:rPr>
              <a:t>6:4 </a:t>
            </a:r>
            <a:r>
              <a:rPr lang="en-US" sz="3200" err="1">
                <a:latin typeface="Verdana"/>
                <a:cs typeface="Verdana"/>
              </a:rPr>
              <a:t>koji</a:t>
            </a:r>
            <a:r>
              <a:rPr lang="en-US" sz="3200">
                <a:latin typeface="Verdana"/>
                <a:cs typeface="Verdana"/>
              </a:rPr>
              <a:t> </a:t>
            </a:r>
            <a:r>
              <a:rPr lang="en-US" sz="3200" err="1">
                <a:latin typeface="Verdana"/>
                <a:cs typeface="Verdana"/>
              </a:rPr>
              <a:t>opisuju</a:t>
            </a:r>
            <a:r>
              <a:rPr lang="en-US" sz="3200">
                <a:latin typeface="Verdana"/>
                <a:cs typeface="Verdana"/>
              </a:rPr>
              <a:t> </a:t>
            </a:r>
            <a:r>
              <a:rPr lang="en-US" sz="3200" err="1">
                <a:latin typeface="Verdana"/>
                <a:cs typeface="Verdana"/>
              </a:rPr>
              <a:t>kolektiv</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jedno</a:t>
            </a:r>
            <a:r>
              <a:rPr lang="en-US" sz="3200">
                <a:latin typeface="Verdana"/>
                <a:cs typeface="Verdana"/>
              </a:rPr>
              <a:t>.</a:t>
            </a:r>
          </a:p>
          <a:p>
            <a:endParaRPr lang="en-US" sz="3200">
              <a:latin typeface="Verdana"/>
              <a:cs typeface="Verdana"/>
            </a:endParaRPr>
          </a:p>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2:24</a:t>
            </a:r>
            <a:r>
              <a:rPr lang="en-US" sz="3200">
                <a:latin typeface="Verdana"/>
                <a:cs typeface="Verdana"/>
              </a:rPr>
              <a:t> – </a:t>
            </a:r>
            <a:r>
              <a:rPr lang="sr-Latn-RS" sz="3200" smtClean="0">
                <a:latin typeface="Verdana"/>
                <a:cs typeface="Verdana"/>
              </a:rPr>
              <a:t>„...</a:t>
            </a:r>
            <a:r>
              <a:rPr lang="en-US" sz="3200" err="1" smtClean="0">
                <a:latin typeface="Verdana"/>
                <a:cs typeface="Verdana"/>
              </a:rPr>
              <a:t>i</a:t>
            </a:r>
            <a:r>
              <a:rPr lang="en-US" sz="3200" smtClean="0">
                <a:latin typeface="Verdana"/>
                <a:cs typeface="Verdana"/>
              </a:rPr>
              <a:t> bi</a:t>
            </a:r>
            <a:r>
              <a:rPr lang="sr-Latn-RS" sz="3200" smtClean="0">
                <a:latin typeface="Verdana"/>
                <a:cs typeface="Verdana"/>
              </a:rPr>
              <a:t>ć</a:t>
            </a:r>
            <a:r>
              <a:rPr lang="en-US" sz="3200" smtClean="0">
                <a:latin typeface="Verdana"/>
                <a:cs typeface="Verdana"/>
              </a:rPr>
              <a:t>e </a:t>
            </a:r>
            <a:r>
              <a:rPr lang="en-US" sz="3200" err="1">
                <a:latin typeface="Verdana"/>
                <a:cs typeface="Verdana"/>
              </a:rPr>
              <a:t>dvoje</a:t>
            </a:r>
            <a:r>
              <a:rPr lang="en-US" sz="3200">
                <a:latin typeface="Verdana"/>
                <a:cs typeface="Verdana"/>
              </a:rPr>
              <a:t> </a:t>
            </a:r>
            <a:r>
              <a:rPr lang="en-US" sz="3200" err="1">
                <a:solidFill>
                  <a:srgbClr val="FFFF00"/>
                </a:solidFill>
                <a:latin typeface="Verdana"/>
                <a:cs typeface="Verdana"/>
              </a:rPr>
              <a:t>jedno</a:t>
            </a:r>
            <a:r>
              <a:rPr lang="en-US" sz="3200">
                <a:solidFill>
                  <a:srgbClr val="FFFF00"/>
                </a:solidFill>
                <a:latin typeface="Verdana"/>
                <a:cs typeface="Verdana"/>
              </a:rPr>
              <a:t> [</a:t>
            </a:r>
            <a:r>
              <a:rPr lang="sr-Latn-RS" sz="3200" i="1">
                <a:solidFill>
                  <a:srgbClr val="FFFF00"/>
                </a:solidFill>
                <a:latin typeface="Verdana" pitchFamily="34" charset="0"/>
                <a:ea typeface="Verdana" pitchFamily="34" charset="0"/>
                <a:cs typeface="Verdana" pitchFamily="34" charset="0"/>
              </a:rPr>
              <a:t>ehad</a:t>
            </a:r>
            <a:r>
              <a:rPr lang="en-US" sz="3200">
                <a:solidFill>
                  <a:srgbClr val="FFFF00"/>
                </a:solidFill>
                <a:latin typeface="Verdana"/>
                <a:cs typeface="Verdana"/>
              </a:rPr>
              <a:t>]</a:t>
            </a:r>
            <a:r>
              <a:rPr lang="en-US" sz="3200">
                <a:latin typeface="Verdana"/>
                <a:cs typeface="Verdana"/>
              </a:rPr>
              <a:t> </a:t>
            </a:r>
            <a:r>
              <a:rPr lang="en-US" sz="3200" err="1" smtClean="0">
                <a:latin typeface="Verdana"/>
                <a:cs typeface="Verdana"/>
              </a:rPr>
              <a:t>telo</a:t>
            </a:r>
            <a:r>
              <a:rPr lang="en-US" sz="3200">
                <a:latin typeface="Verdana"/>
                <a:cs typeface="Verdana"/>
              </a:rPr>
              <a:t>.” </a:t>
            </a:r>
          </a:p>
          <a:p>
            <a:endParaRPr lang="en-US" sz="3200">
              <a:latin typeface="Verdana"/>
              <a:cs typeface="Verdana"/>
            </a:endParaRPr>
          </a:p>
          <a:p>
            <a:r>
              <a:rPr lang="en-US" sz="3200" err="1" smtClean="0">
                <a:latin typeface="Verdana"/>
                <a:cs typeface="Verdana"/>
              </a:rPr>
              <a:t>citiran</a:t>
            </a:r>
            <a:r>
              <a:rPr lang="en-US" sz="3200" smtClean="0">
                <a:latin typeface="Verdana"/>
                <a:cs typeface="Verdana"/>
              </a:rPr>
              <a:t> </a:t>
            </a:r>
            <a:r>
              <a:rPr lang="en-US" sz="3200">
                <a:latin typeface="Verdana"/>
                <a:cs typeface="Verdana"/>
              </a:rPr>
              <a:t>u:</a:t>
            </a:r>
          </a:p>
          <a:p>
            <a:endParaRPr lang="en-US" sz="3200">
              <a:latin typeface="Verdana"/>
              <a:cs typeface="Verdana"/>
            </a:endParaRPr>
          </a:p>
          <a:p>
            <a:r>
              <a:rPr lang="en-US" sz="3200" u="sng" err="1" smtClean="0">
                <a:latin typeface="Verdana"/>
                <a:cs typeface="Verdana"/>
              </a:rPr>
              <a:t>Matej</a:t>
            </a:r>
            <a:r>
              <a:rPr lang="sr-Latn-RS" sz="3200" u="sng" smtClean="0">
                <a:latin typeface="Verdana"/>
                <a:cs typeface="Verdana"/>
              </a:rPr>
              <a:t>u</a:t>
            </a:r>
            <a:r>
              <a:rPr lang="en-US" sz="3200" u="sng" smtClean="0">
                <a:latin typeface="Verdana"/>
                <a:cs typeface="Verdana"/>
              </a:rPr>
              <a:t> </a:t>
            </a:r>
            <a:r>
              <a:rPr lang="en-US" sz="3200" u="sng">
                <a:latin typeface="Verdana"/>
                <a:cs typeface="Verdana"/>
              </a:rPr>
              <a:t>19:5</a:t>
            </a:r>
            <a:r>
              <a:rPr lang="en-US" sz="3200">
                <a:latin typeface="Verdana"/>
                <a:cs typeface="Verdana"/>
              </a:rPr>
              <a:t> – </a:t>
            </a:r>
            <a:r>
              <a:rPr lang="sr-Latn-RS" sz="3200" smtClean="0">
                <a:latin typeface="Verdana"/>
                <a:cs typeface="Verdana"/>
              </a:rPr>
              <a:t>„</a:t>
            </a:r>
            <a:r>
              <a:rPr lang="en-US" sz="3200" smtClean="0">
                <a:latin typeface="Verdana"/>
                <a:cs typeface="Verdana"/>
              </a:rPr>
              <a:t>...I </a:t>
            </a:r>
            <a:r>
              <a:rPr lang="en-US" sz="3200" err="1">
                <a:latin typeface="Verdana"/>
                <a:cs typeface="Verdana"/>
              </a:rPr>
              <a:t>njih</a:t>
            </a:r>
            <a:r>
              <a:rPr lang="en-US" sz="3200">
                <a:latin typeface="Verdana"/>
                <a:cs typeface="Verdana"/>
              </a:rPr>
              <a:t> </a:t>
            </a:r>
            <a:r>
              <a:rPr lang="en-US" sz="3200" err="1">
                <a:latin typeface="Verdana"/>
                <a:cs typeface="Verdana"/>
              </a:rPr>
              <a:t>dvoje</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biti</a:t>
            </a:r>
            <a:r>
              <a:rPr lang="en-US" sz="3200">
                <a:latin typeface="Verdana"/>
                <a:cs typeface="Verdana"/>
              </a:rPr>
              <a:t> </a:t>
            </a:r>
            <a:r>
              <a:rPr lang="en-US" sz="3200" err="1">
                <a:solidFill>
                  <a:srgbClr val="FFFF00"/>
                </a:solidFill>
                <a:latin typeface="Verdana"/>
                <a:cs typeface="Verdana"/>
              </a:rPr>
              <a:t>jedno</a:t>
            </a:r>
            <a:r>
              <a:rPr lang="en-US" sz="3200">
                <a:solidFill>
                  <a:srgbClr val="FFFF00"/>
                </a:solidFill>
                <a:latin typeface="Verdana"/>
                <a:cs typeface="Verdana"/>
              </a:rPr>
              <a:t> [</a:t>
            </a:r>
            <a:r>
              <a:rPr lang="en-US" sz="3200" i="1">
                <a:solidFill>
                  <a:srgbClr val="FFFF00"/>
                </a:solidFill>
                <a:latin typeface="Verdana"/>
                <a:cs typeface="Verdana"/>
              </a:rPr>
              <a:t>hen</a:t>
            </a:r>
            <a:r>
              <a:rPr lang="en-US" sz="3200">
                <a:solidFill>
                  <a:srgbClr val="FFFF00"/>
                </a:solidFill>
                <a:latin typeface="Verdana"/>
                <a:cs typeface="Verdana"/>
              </a:rPr>
              <a:t>] </a:t>
            </a:r>
            <a:r>
              <a:rPr lang="en-US" sz="3200" err="1" smtClean="0">
                <a:latin typeface="Verdana"/>
                <a:cs typeface="Verdana"/>
              </a:rPr>
              <a:t>telo</a:t>
            </a:r>
            <a:r>
              <a:rPr lang="en-US" sz="3200">
                <a:latin typeface="Verdana"/>
                <a:cs typeface="Verdana"/>
              </a:rPr>
              <a:t>.”</a:t>
            </a:r>
          </a:p>
        </p:txBody>
      </p:sp>
    </p:spTree>
    <p:extLst>
      <p:ext uri="{BB962C8B-B14F-4D97-AF65-F5344CB8AC3E}">
        <p14:creationId xmlns:p14="http://schemas.microsoft.com/office/powerpoint/2010/main" val="1355865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1095133"/>
            <a:ext cx="8157275" cy="4585871"/>
          </a:xfrm>
          <a:prstGeom prst="rect">
            <a:avLst/>
          </a:prstGeom>
          <a:noFill/>
        </p:spPr>
        <p:txBody>
          <a:bodyPr wrap="square" rtlCol="0">
            <a:spAutoFit/>
          </a:bodyPr>
          <a:lstStyle/>
          <a:p>
            <a:r>
              <a:rPr lang="en-US" sz="3200" u="sng" smtClean="0">
                <a:latin typeface="Verdana"/>
                <a:cs typeface="Verdana"/>
              </a:rPr>
              <a:t>5</a:t>
            </a:r>
            <a:r>
              <a:rPr lang="sr-Latn-RS" sz="3200" u="sng" smtClean="0">
                <a:latin typeface="Verdana"/>
                <a:cs typeface="Verdana"/>
              </a:rPr>
              <a:t>. </a:t>
            </a:r>
            <a:r>
              <a:rPr lang="en-US" sz="3200" u="sng" err="1" smtClean="0">
                <a:latin typeface="Verdana"/>
                <a:cs typeface="Verdana"/>
              </a:rPr>
              <a:t>Mojs</a:t>
            </a:r>
            <a:r>
              <a:rPr lang="sr-Latn-RS" sz="3200" u="sng" smtClean="0">
                <a:latin typeface="Verdana"/>
                <a:cs typeface="Verdana"/>
              </a:rPr>
              <a:t>ijeva</a:t>
            </a:r>
            <a:r>
              <a:rPr lang="en-US" sz="3200" u="sng" smtClean="0">
                <a:latin typeface="Verdana"/>
                <a:cs typeface="Verdana"/>
              </a:rPr>
              <a:t> </a:t>
            </a:r>
            <a:r>
              <a:rPr lang="en-US" sz="3200" u="sng">
                <a:latin typeface="Verdana"/>
                <a:cs typeface="Verdana"/>
              </a:rPr>
              <a:t>6:4</a:t>
            </a:r>
            <a:r>
              <a:rPr lang="en-US" sz="3200">
                <a:latin typeface="Verdana"/>
                <a:cs typeface="Verdana"/>
              </a:rPr>
              <a:t> – </a:t>
            </a:r>
            <a:r>
              <a:rPr lang="sr-Latn-RS" sz="3200" smtClean="0">
                <a:latin typeface="Verdana"/>
                <a:cs typeface="Verdana"/>
              </a:rPr>
              <a:t>„</a:t>
            </a:r>
            <a:r>
              <a:rPr lang="sr-Latn-RS" sz="3200">
                <a:latin typeface="Verdana"/>
                <a:cs typeface="Verdana"/>
              </a:rPr>
              <a:t>Č</a:t>
            </a:r>
            <a:r>
              <a:rPr lang="en-US" sz="3200" err="1" smtClean="0">
                <a:latin typeface="Verdana"/>
                <a:cs typeface="Verdana"/>
              </a:rPr>
              <a:t>uj</a:t>
            </a:r>
            <a:r>
              <a:rPr lang="en-US" sz="3200" smtClean="0">
                <a:latin typeface="Verdana"/>
                <a:cs typeface="Verdana"/>
              </a:rPr>
              <a:t> I</a:t>
            </a:r>
            <a:r>
              <a:rPr lang="sr-Latn-RS" sz="3200" smtClean="0">
                <a:latin typeface="Verdana"/>
                <a:cs typeface="Verdana"/>
              </a:rPr>
              <a:t>z</a:t>
            </a:r>
            <a:r>
              <a:rPr lang="en-US" sz="3200" err="1" smtClean="0">
                <a:latin typeface="Verdana"/>
                <a:cs typeface="Verdana"/>
              </a:rPr>
              <a:t>ra</a:t>
            </a:r>
            <a:r>
              <a:rPr lang="sr-Latn-RS" sz="3200" smtClean="0">
                <a:latin typeface="Verdana"/>
                <a:cs typeface="Verdana"/>
              </a:rPr>
              <a:t>i</a:t>
            </a:r>
            <a:r>
              <a:rPr lang="en-US" sz="3200" smtClean="0">
                <a:latin typeface="Verdana"/>
                <a:cs typeface="Verdana"/>
              </a:rPr>
              <a:t>l</a:t>
            </a:r>
            <a:r>
              <a:rPr lang="sr-Latn-RS" sz="3200" smtClean="0">
                <a:latin typeface="Verdana"/>
                <a:cs typeface="Verdana"/>
              </a:rPr>
              <a:t>j</a:t>
            </a:r>
            <a:r>
              <a:rPr lang="en-US" sz="3200" smtClean="0">
                <a:latin typeface="Verdana"/>
                <a:cs typeface="Verdana"/>
              </a:rPr>
              <a:t>u</a:t>
            </a:r>
            <a:r>
              <a:rPr lang="en-US" sz="3200">
                <a:latin typeface="Verdana"/>
                <a:cs typeface="Verdana"/>
              </a:rPr>
              <a:t>! </a:t>
            </a:r>
            <a:r>
              <a:rPr lang="en-US" sz="3200" err="1">
                <a:latin typeface="Verdana"/>
                <a:cs typeface="Verdana"/>
              </a:rPr>
              <a:t>Gospod</a:t>
            </a:r>
            <a:r>
              <a:rPr lang="en-US" sz="3200">
                <a:latin typeface="Verdana"/>
                <a:cs typeface="Verdana"/>
              </a:rPr>
              <a:t> je </a:t>
            </a:r>
            <a:r>
              <a:rPr lang="en-US" sz="3200" smtClean="0">
                <a:latin typeface="Verdana"/>
                <a:cs typeface="Verdana"/>
              </a:rPr>
              <a:t>Bog </a:t>
            </a:r>
            <a:r>
              <a:rPr lang="en-US" sz="3200">
                <a:latin typeface="Verdana"/>
                <a:cs typeface="Verdana"/>
              </a:rPr>
              <a:t>[</a:t>
            </a:r>
            <a:r>
              <a:rPr lang="en-US" sz="3200" i="1">
                <a:latin typeface="Verdana"/>
                <a:cs typeface="Verdana"/>
              </a:rPr>
              <a:t>Elohim</a:t>
            </a:r>
            <a:r>
              <a:rPr lang="en-US" sz="3200" smtClean="0">
                <a:latin typeface="Verdana"/>
                <a:cs typeface="Verdana"/>
              </a:rPr>
              <a:t>]</a:t>
            </a:r>
            <a:r>
              <a:rPr lang="sr-Latn-RS" sz="3200" smtClean="0">
                <a:latin typeface="Verdana"/>
                <a:cs typeface="Verdana"/>
              </a:rPr>
              <a:t> naš</a:t>
            </a:r>
            <a:r>
              <a:rPr lang="en-US" sz="3200" smtClean="0">
                <a:latin typeface="Verdana"/>
                <a:cs typeface="Verdana"/>
              </a:rPr>
              <a:t>; </a:t>
            </a:r>
            <a:endParaRPr lang="sr-Latn-RS" sz="3200" smtClean="0">
              <a:latin typeface="Verdana"/>
              <a:cs typeface="Verdana"/>
            </a:endParaRPr>
          </a:p>
          <a:p>
            <a:r>
              <a:rPr lang="en-US" sz="3200" err="1" smtClean="0">
                <a:latin typeface="Verdana"/>
                <a:cs typeface="Verdana"/>
              </a:rPr>
              <a:t>Gospod</a:t>
            </a:r>
            <a:r>
              <a:rPr lang="en-US" sz="3200" smtClean="0">
                <a:latin typeface="Verdana"/>
                <a:cs typeface="Verdana"/>
              </a:rPr>
              <a:t> </a:t>
            </a:r>
            <a:r>
              <a:rPr lang="en-US" sz="3200">
                <a:latin typeface="Verdana"/>
                <a:cs typeface="Verdana"/>
              </a:rPr>
              <a:t>je </a:t>
            </a:r>
            <a:r>
              <a:rPr lang="en-US" sz="3200" err="1">
                <a:solidFill>
                  <a:srgbClr val="FFFF00"/>
                </a:solidFill>
                <a:latin typeface="Verdana"/>
                <a:cs typeface="Verdana"/>
              </a:rPr>
              <a:t>jedan</a:t>
            </a:r>
            <a:r>
              <a:rPr lang="en-US" sz="3200">
                <a:latin typeface="Verdana"/>
                <a:cs typeface="Verdana"/>
              </a:rPr>
              <a:t> </a:t>
            </a:r>
            <a:r>
              <a:rPr lang="en-US" sz="3600" smtClean="0">
                <a:solidFill>
                  <a:srgbClr val="FFFF00"/>
                </a:solidFill>
                <a:latin typeface="Verdana"/>
                <a:cs typeface="Verdana"/>
              </a:rPr>
              <a:t>[</a:t>
            </a:r>
            <a:r>
              <a:rPr lang="sr-Latn-RS" sz="3200" i="1">
                <a:solidFill>
                  <a:srgbClr val="FFFF00"/>
                </a:solidFill>
                <a:latin typeface="Verdana" pitchFamily="34" charset="0"/>
                <a:ea typeface="Verdana" pitchFamily="34" charset="0"/>
                <a:cs typeface="Verdana" pitchFamily="34" charset="0"/>
              </a:rPr>
              <a:t>ehad</a:t>
            </a:r>
            <a:r>
              <a:rPr lang="en-US" sz="3600">
                <a:solidFill>
                  <a:srgbClr val="FFFF00"/>
                </a:solidFill>
                <a:latin typeface="Verdana"/>
                <a:cs typeface="Verdana"/>
              </a:rPr>
              <a:t>]</a:t>
            </a:r>
            <a:r>
              <a:rPr lang="en-US" sz="3200">
                <a:latin typeface="Verdana"/>
                <a:cs typeface="Verdana"/>
              </a:rPr>
              <a:t>.”</a:t>
            </a:r>
          </a:p>
          <a:p>
            <a:endParaRPr lang="en-US" sz="3200">
              <a:latin typeface="Verdana"/>
              <a:cs typeface="Verdana"/>
            </a:endParaRPr>
          </a:p>
          <a:p>
            <a:r>
              <a:rPr lang="en-US" sz="3200" err="1" smtClean="0">
                <a:latin typeface="Verdana"/>
                <a:cs typeface="Verdana"/>
              </a:rPr>
              <a:t>citiran</a:t>
            </a:r>
            <a:r>
              <a:rPr lang="en-US" sz="3200" smtClean="0">
                <a:latin typeface="Verdana"/>
                <a:cs typeface="Verdana"/>
              </a:rPr>
              <a:t> </a:t>
            </a:r>
            <a:r>
              <a:rPr lang="en-US" sz="3200">
                <a:latin typeface="Verdana"/>
                <a:cs typeface="Verdana"/>
              </a:rPr>
              <a:t>u:</a:t>
            </a:r>
          </a:p>
          <a:p>
            <a:endParaRPr lang="en-US" sz="3200">
              <a:latin typeface="Verdana"/>
              <a:cs typeface="Verdana"/>
            </a:endParaRPr>
          </a:p>
          <a:p>
            <a:r>
              <a:rPr lang="en-US" sz="3200" u="sng">
                <a:latin typeface="Verdana"/>
                <a:cs typeface="Verdana"/>
              </a:rPr>
              <a:t>Marko 12:29 </a:t>
            </a:r>
            <a:r>
              <a:rPr lang="en-US" sz="3200">
                <a:latin typeface="Verdana"/>
                <a:cs typeface="Verdana"/>
              </a:rPr>
              <a:t>– </a:t>
            </a:r>
            <a:r>
              <a:rPr lang="sr-Latn-RS" sz="3200" smtClean="0">
                <a:latin typeface="Verdana"/>
                <a:cs typeface="Verdana"/>
              </a:rPr>
              <a:t>„</a:t>
            </a:r>
            <a:r>
              <a:rPr lang="sr-Latn-RS" sz="3200">
                <a:latin typeface="Verdana"/>
                <a:cs typeface="Verdana"/>
              </a:rPr>
              <a:t>Č</a:t>
            </a:r>
            <a:r>
              <a:rPr lang="en-US" sz="3200" err="1" smtClean="0">
                <a:latin typeface="Verdana"/>
                <a:cs typeface="Verdana"/>
              </a:rPr>
              <a:t>uj</a:t>
            </a:r>
            <a:r>
              <a:rPr lang="en-US" sz="3200" smtClean="0">
                <a:latin typeface="Verdana"/>
                <a:cs typeface="Verdana"/>
              </a:rPr>
              <a:t> I</a:t>
            </a:r>
            <a:r>
              <a:rPr lang="sr-Latn-RS" sz="3200" smtClean="0">
                <a:latin typeface="Verdana"/>
                <a:cs typeface="Verdana"/>
              </a:rPr>
              <a:t>z</a:t>
            </a:r>
            <a:r>
              <a:rPr lang="en-US" sz="3200" err="1" smtClean="0">
                <a:latin typeface="Verdana"/>
                <a:cs typeface="Verdana"/>
              </a:rPr>
              <a:t>ra</a:t>
            </a:r>
            <a:r>
              <a:rPr lang="sr-Latn-RS" sz="3200" smtClean="0">
                <a:latin typeface="Verdana"/>
                <a:cs typeface="Verdana"/>
              </a:rPr>
              <a:t>i</a:t>
            </a:r>
            <a:r>
              <a:rPr lang="en-US" sz="3200" smtClean="0">
                <a:latin typeface="Verdana"/>
                <a:cs typeface="Verdana"/>
              </a:rPr>
              <a:t>l</a:t>
            </a:r>
            <a:r>
              <a:rPr lang="sr-Latn-RS" sz="3200" smtClean="0">
                <a:latin typeface="Verdana"/>
                <a:cs typeface="Verdana"/>
              </a:rPr>
              <a:t>j</a:t>
            </a:r>
            <a:r>
              <a:rPr lang="en-US" sz="3200" smtClean="0">
                <a:latin typeface="Verdana"/>
                <a:cs typeface="Verdana"/>
              </a:rPr>
              <a:t>u</a:t>
            </a:r>
            <a:r>
              <a:rPr lang="en-US" sz="3200">
                <a:latin typeface="Verdana"/>
                <a:cs typeface="Verdana"/>
              </a:rPr>
              <a:t>, </a:t>
            </a:r>
            <a:r>
              <a:rPr lang="en-US" sz="3200" err="1">
                <a:latin typeface="Verdana"/>
                <a:cs typeface="Verdana"/>
              </a:rPr>
              <a:t>Gospod</a:t>
            </a:r>
            <a:r>
              <a:rPr lang="en-US" sz="3200">
                <a:latin typeface="Verdana"/>
                <a:cs typeface="Verdana"/>
              </a:rPr>
              <a:t> [je] </a:t>
            </a:r>
            <a:r>
              <a:rPr lang="en-US" sz="3200" smtClean="0">
                <a:latin typeface="Verdana"/>
                <a:cs typeface="Verdana"/>
              </a:rPr>
              <a:t>Bog</a:t>
            </a:r>
            <a:r>
              <a:rPr lang="sr-Latn-RS" sz="3200" smtClean="0">
                <a:latin typeface="Verdana"/>
                <a:cs typeface="Verdana"/>
              </a:rPr>
              <a:t> naš</a:t>
            </a:r>
            <a:r>
              <a:rPr lang="en-US" sz="3200" smtClean="0">
                <a:latin typeface="Verdana"/>
                <a:cs typeface="Verdana"/>
              </a:rPr>
              <a:t>, </a:t>
            </a:r>
            <a:r>
              <a:rPr lang="en-US" sz="3200" err="1">
                <a:latin typeface="Verdana"/>
                <a:cs typeface="Verdana"/>
              </a:rPr>
              <a:t>Gospod</a:t>
            </a:r>
            <a:r>
              <a:rPr lang="en-US" sz="3200">
                <a:latin typeface="Verdana"/>
                <a:cs typeface="Verdana"/>
              </a:rPr>
              <a:t> je </a:t>
            </a:r>
            <a:r>
              <a:rPr lang="en-US" sz="3200" err="1">
                <a:solidFill>
                  <a:srgbClr val="FFFF00"/>
                </a:solidFill>
                <a:latin typeface="Verdana"/>
                <a:cs typeface="Verdana"/>
              </a:rPr>
              <a:t>jedan</a:t>
            </a:r>
            <a:r>
              <a:rPr lang="en-US" sz="3200">
                <a:solidFill>
                  <a:srgbClr val="FFFF00"/>
                </a:solidFill>
                <a:latin typeface="Verdana"/>
                <a:cs typeface="Verdana"/>
              </a:rPr>
              <a:t> [</a:t>
            </a:r>
            <a:r>
              <a:rPr lang="en-US" sz="3200" i="1" err="1">
                <a:solidFill>
                  <a:srgbClr val="FFFF00"/>
                </a:solidFill>
                <a:latin typeface="Verdana"/>
                <a:cs typeface="Verdana"/>
              </a:rPr>
              <a:t>heis</a:t>
            </a:r>
            <a:r>
              <a:rPr lang="en-US" sz="3200">
                <a:solidFill>
                  <a:srgbClr val="FFFF00"/>
                </a:solidFill>
                <a:latin typeface="Verdana"/>
                <a:cs typeface="Verdana"/>
              </a:rPr>
              <a:t>]”</a:t>
            </a:r>
            <a:r>
              <a:rPr lang="en-US" sz="3200">
                <a:latin typeface="Verdana"/>
                <a:cs typeface="Verdana"/>
              </a:rPr>
              <a:t> – </a:t>
            </a:r>
            <a:r>
              <a:rPr lang="sr-Latn-RS" sz="3200" smtClean="0">
                <a:latin typeface="Verdana"/>
                <a:cs typeface="Verdana"/>
              </a:rPr>
              <a:t>bukval</a:t>
            </a:r>
            <a:r>
              <a:rPr lang="en-US" sz="3200" smtClean="0">
                <a:latin typeface="Verdana"/>
                <a:cs typeface="Verdana"/>
              </a:rPr>
              <a:t>an </a:t>
            </a:r>
            <a:r>
              <a:rPr lang="en-US" sz="3200" err="1" smtClean="0">
                <a:latin typeface="Verdana"/>
                <a:cs typeface="Verdana"/>
              </a:rPr>
              <a:t>prevod</a:t>
            </a:r>
            <a:r>
              <a:rPr lang="en-U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1908889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371234"/>
            <a:ext cx="8157275" cy="5509200"/>
          </a:xfrm>
          <a:prstGeom prst="rect">
            <a:avLst/>
          </a:prstGeom>
          <a:noFill/>
        </p:spPr>
        <p:txBody>
          <a:bodyPr wrap="square" rtlCol="0">
            <a:spAutoFit/>
          </a:bodyPr>
          <a:lstStyle/>
          <a:p>
            <a:r>
              <a:rPr lang="en-US" sz="3200" u="sng" err="1">
                <a:latin typeface="Verdana"/>
                <a:cs typeface="Verdana"/>
              </a:rPr>
              <a:t>Drugi</a:t>
            </a:r>
            <a:r>
              <a:rPr lang="en-US" sz="3200" u="sng">
                <a:latin typeface="Verdana"/>
                <a:cs typeface="Verdana"/>
              </a:rPr>
              <a:t> </a:t>
            </a:r>
            <a:r>
              <a:rPr lang="en-US" sz="3200" u="sng" err="1">
                <a:latin typeface="Verdana"/>
                <a:cs typeface="Verdana"/>
              </a:rPr>
              <a:t>tekstovi</a:t>
            </a:r>
            <a:r>
              <a:rPr lang="en-US" sz="3200" u="sng">
                <a:latin typeface="Verdana"/>
                <a:cs typeface="Verdana"/>
              </a:rPr>
              <a:t> u </a:t>
            </a:r>
            <a:r>
              <a:rPr lang="en-US" sz="3200" u="sng" smtClean="0">
                <a:latin typeface="Verdana"/>
                <a:cs typeface="Verdana"/>
              </a:rPr>
              <a:t>N</a:t>
            </a:r>
            <a:r>
              <a:rPr lang="sr-Latn-RS" sz="3200" u="sng" smtClean="0">
                <a:latin typeface="Verdana"/>
                <a:cs typeface="Verdana"/>
              </a:rPr>
              <a:t>ovom </a:t>
            </a:r>
            <a:r>
              <a:rPr lang="en-US" sz="3200" u="sng" smtClean="0">
                <a:latin typeface="Verdana"/>
                <a:cs typeface="Verdana"/>
              </a:rPr>
              <a:t>Z</a:t>
            </a:r>
            <a:r>
              <a:rPr lang="sr-Latn-RS" sz="3200" u="sng" smtClean="0">
                <a:latin typeface="Verdana"/>
                <a:cs typeface="Verdana"/>
              </a:rPr>
              <a:t>avetu</a:t>
            </a:r>
            <a:r>
              <a:rPr lang="en-US" sz="3200" u="sng" smtClean="0">
                <a:latin typeface="Verdana"/>
                <a:cs typeface="Verdana"/>
              </a:rPr>
              <a:t> </a:t>
            </a:r>
            <a:r>
              <a:rPr lang="en-US" sz="3200" u="sng" err="1" smtClean="0">
                <a:latin typeface="Verdana"/>
                <a:cs typeface="Verdana"/>
              </a:rPr>
              <a:t>gde</a:t>
            </a:r>
            <a:r>
              <a:rPr lang="en-US" sz="3200" u="sng" smtClean="0">
                <a:latin typeface="Verdana"/>
                <a:cs typeface="Verdana"/>
              </a:rPr>
              <a:t> </a:t>
            </a:r>
            <a:r>
              <a:rPr lang="en-US" sz="3200" i="1" err="1">
                <a:latin typeface="Verdana"/>
                <a:cs typeface="Verdana"/>
              </a:rPr>
              <a:t>heis</a:t>
            </a:r>
            <a:r>
              <a:rPr lang="en-US" sz="3200">
                <a:latin typeface="Verdana"/>
                <a:cs typeface="Verdana"/>
              </a:rPr>
              <a:t>/</a:t>
            </a:r>
            <a:r>
              <a:rPr lang="en-US" sz="3200" i="1">
                <a:latin typeface="Verdana"/>
                <a:cs typeface="Verdana"/>
              </a:rPr>
              <a:t>hen</a:t>
            </a:r>
            <a:r>
              <a:rPr lang="en-US" sz="3200" u="sng">
                <a:latin typeface="Verdana"/>
                <a:cs typeface="Verdana"/>
              </a:rPr>
              <a:t> </a:t>
            </a:r>
            <a:r>
              <a:rPr lang="en-US" sz="3200" u="sng" err="1" smtClean="0">
                <a:latin typeface="Verdana"/>
                <a:cs typeface="Verdana"/>
              </a:rPr>
              <a:t>zna</a:t>
            </a:r>
            <a:r>
              <a:rPr lang="sr-Latn-RS" sz="3200" u="sng" smtClean="0">
                <a:latin typeface="Verdana"/>
                <a:cs typeface="Verdana"/>
              </a:rPr>
              <a:t>č</a:t>
            </a:r>
            <a:r>
              <a:rPr lang="en-US" sz="3200" u="sng" err="1" smtClean="0">
                <a:latin typeface="Verdana"/>
                <a:cs typeface="Verdana"/>
              </a:rPr>
              <a:t>i</a:t>
            </a:r>
            <a:r>
              <a:rPr lang="en-US" sz="3200" u="sng" smtClean="0">
                <a:latin typeface="Verdana"/>
                <a:cs typeface="Verdana"/>
              </a:rPr>
              <a:t> </a:t>
            </a:r>
            <a:r>
              <a:rPr lang="en-US" sz="3200" u="sng" err="1">
                <a:latin typeface="Verdana"/>
                <a:cs typeface="Verdana"/>
              </a:rPr>
              <a:t>kolektivno</a:t>
            </a:r>
            <a:r>
              <a:rPr lang="en-US" sz="3200" u="sng">
                <a:latin typeface="Verdana"/>
                <a:cs typeface="Verdana"/>
              </a:rPr>
              <a:t> </a:t>
            </a:r>
            <a:r>
              <a:rPr lang="en-US" sz="3200" u="sng" err="1">
                <a:latin typeface="Verdana"/>
                <a:cs typeface="Verdana"/>
              </a:rPr>
              <a:t>jedinstvo</a:t>
            </a:r>
            <a:r>
              <a:rPr lang="en-US" sz="3200" u="sng">
                <a:latin typeface="Verdana"/>
                <a:cs typeface="Verdana"/>
              </a:rPr>
              <a:t>: </a:t>
            </a:r>
          </a:p>
          <a:p>
            <a:endParaRPr lang="en-US" sz="3200" u="sng">
              <a:latin typeface="Verdana"/>
              <a:cs typeface="Verdana"/>
            </a:endParaRPr>
          </a:p>
          <a:p>
            <a:r>
              <a:rPr lang="sr-Latn-RS" sz="3200" u="sng" smtClean="0">
                <a:latin typeface="Verdana"/>
                <a:cs typeface="Verdana"/>
              </a:rPr>
              <a:t>Jo</a:t>
            </a:r>
            <a:r>
              <a:rPr lang="en-US" sz="3200" u="sng" smtClean="0">
                <a:latin typeface="Verdana"/>
                <a:cs typeface="Verdana"/>
              </a:rPr>
              <a:t>van </a:t>
            </a:r>
            <a:r>
              <a:rPr lang="en-US" sz="3200" u="sng">
                <a:latin typeface="Verdana"/>
                <a:cs typeface="Verdana"/>
              </a:rPr>
              <a:t>10:30</a:t>
            </a:r>
            <a:r>
              <a:rPr lang="en-US" sz="3200">
                <a:latin typeface="Verdana"/>
                <a:cs typeface="Verdana"/>
              </a:rPr>
              <a:t> – </a:t>
            </a:r>
            <a:r>
              <a:rPr lang="sr-Latn-RS" sz="3200" smtClean="0">
                <a:latin typeface="Verdana"/>
                <a:cs typeface="Verdana"/>
              </a:rPr>
              <a:t>„</a:t>
            </a:r>
            <a:r>
              <a:rPr lang="en-US" sz="3200" smtClean="0">
                <a:latin typeface="Verdana"/>
                <a:cs typeface="Verdana"/>
              </a:rPr>
              <a:t>Ja </a:t>
            </a:r>
            <a:r>
              <a:rPr lang="en-US" sz="3200" err="1">
                <a:latin typeface="Verdana"/>
                <a:cs typeface="Verdana"/>
              </a:rPr>
              <a:t>i</a:t>
            </a:r>
            <a:r>
              <a:rPr lang="en-US" sz="3200">
                <a:latin typeface="Verdana"/>
                <a:cs typeface="Verdana"/>
              </a:rPr>
              <a:t> </a:t>
            </a:r>
            <a:r>
              <a:rPr lang="en-US" sz="3200" err="1">
                <a:latin typeface="Verdana"/>
                <a:cs typeface="Verdana"/>
              </a:rPr>
              <a:t>Otac</a:t>
            </a:r>
            <a:r>
              <a:rPr lang="en-US" sz="3200">
                <a:latin typeface="Verdana"/>
                <a:cs typeface="Verdana"/>
              </a:rPr>
              <a:t> </a:t>
            </a:r>
            <a:r>
              <a:rPr lang="en-US" sz="3200" err="1" smtClean="0">
                <a:solidFill>
                  <a:srgbClr val="FFFF00"/>
                </a:solidFill>
                <a:latin typeface="Verdana"/>
                <a:cs typeface="Verdana"/>
              </a:rPr>
              <a:t>jedno</a:t>
            </a:r>
            <a:r>
              <a:rPr lang="en-US" sz="3200" smtClean="0">
                <a:solidFill>
                  <a:srgbClr val="FFFF00"/>
                </a:solidFill>
                <a:latin typeface="Verdana"/>
                <a:cs typeface="Verdana"/>
              </a:rPr>
              <a:t> </a:t>
            </a:r>
            <a:r>
              <a:rPr lang="en-US" sz="3200">
                <a:solidFill>
                  <a:srgbClr val="FFFF00"/>
                </a:solidFill>
                <a:latin typeface="Verdana"/>
                <a:cs typeface="Verdana"/>
              </a:rPr>
              <a:t>[</a:t>
            </a:r>
            <a:r>
              <a:rPr lang="en-US" sz="3200" i="1" err="1" smtClean="0">
                <a:solidFill>
                  <a:srgbClr val="FFFF00"/>
                </a:solidFill>
                <a:latin typeface="Verdana"/>
                <a:cs typeface="Verdana"/>
              </a:rPr>
              <a:t>heis</a:t>
            </a:r>
            <a:r>
              <a:rPr lang="en-US" sz="3200" smtClean="0">
                <a:solidFill>
                  <a:srgbClr val="FFFF00"/>
                </a:solidFill>
                <a:latin typeface="Verdana"/>
                <a:cs typeface="Verdana"/>
              </a:rPr>
              <a:t>]</a:t>
            </a:r>
            <a:r>
              <a:rPr lang="sr-Latn-RS" sz="3200">
                <a:latin typeface="Verdana"/>
                <a:cs typeface="Verdana"/>
              </a:rPr>
              <a:t> </a:t>
            </a:r>
            <a:r>
              <a:rPr lang="sr-Latn-RS" sz="3200" smtClean="0">
                <a:latin typeface="Verdana"/>
                <a:cs typeface="Verdana"/>
              </a:rPr>
              <a:t>smo.</a:t>
            </a:r>
            <a:r>
              <a:rPr lang="en-US" sz="3200" smtClean="0">
                <a:latin typeface="Verdana"/>
                <a:cs typeface="Verdana"/>
              </a:rPr>
              <a:t>”</a:t>
            </a:r>
            <a:endParaRPr lang="en-US" sz="3200">
              <a:latin typeface="Verdana"/>
              <a:cs typeface="Verdana"/>
            </a:endParaRPr>
          </a:p>
          <a:p>
            <a:endParaRPr lang="en-US" sz="3200">
              <a:latin typeface="Verdana"/>
              <a:cs typeface="Verdana"/>
            </a:endParaRPr>
          </a:p>
          <a:p>
            <a:r>
              <a:rPr lang="en-US" sz="3200" u="sng" smtClean="0">
                <a:latin typeface="Verdana"/>
                <a:cs typeface="Verdana"/>
              </a:rPr>
              <a:t>Rim</a:t>
            </a:r>
            <a:r>
              <a:rPr lang="sr-Latn-RS" sz="3200" u="sng" smtClean="0">
                <a:latin typeface="Verdana"/>
                <a:cs typeface="Verdana"/>
              </a:rPr>
              <a:t>ljanima</a:t>
            </a:r>
            <a:r>
              <a:rPr lang="en-US" sz="3200" u="sng" smtClean="0">
                <a:latin typeface="Verdana"/>
                <a:cs typeface="Verdana"/>
              </a:rPr>
              <a:t> </a:t>
            </a:r>
            <a:r>
              <a:rPr lang="en-US" sz="3200" u="sng">
                <a:latin typeface="Verdana"/>
                <a:cs typeface="Verdana"/>
              </a:rPr>
              <a:t>3:30</a:t>
            </a:r>
            <a:r>
              <a:rPr lang="en-US" sz="3200">
                <a:latin typeface="Verdana"/>
                <a:cs typeface="Verdana"/>
              </a:rPr>
              <a:t> – </a:t>
            </a:r>
            <a:r>
              <a:rPr lang="sr-Latn-RS" sz="3200" smtClean="0">
                <a:latin typeface="Verdana"/>
                <a:cs typeface="Verdana"/>
              </a:rPr>
              <a:t>„</a:t>
            </a:r>
            <a:r>
              <a:rPr lang="en-US" sz="3200" smtClean="0">
                <a:latin typeface="Verdana"/>
                <a:cs typeface="Verdana"/>
              </a:rPr>
              <a:t>Bog </a:t>
            </a:r>
            <a:r>
              <a:rPr lang="en-US" sz="3200">
                <a:latin typeface="Verdana"/>
                <a:cs typeface="Verdana"/>
              </a:rPr>
              <a:t>je </a:t>
            </a:r>
            <a:r>
              <a:rPr lang="en-US" sz="3200" err="1">
                <a:solidFill>
                  <a:srgbClr val="FFFF00"/>
                </a:solidFill>
                <a:latin typeface="Verdana"/>
                <a:cs typeface="Verdana"/>
              </a:rPr>
              <a:t>jedan</a:t>
            </a:r>
            <a:r>
              <a:rPr lang="en-US" sz="3200">
                <a:solidFill>
                  <a:srgbClr val="FFFF00"/>
                </a:solidFill>
                <a:latin typeface="Verdana"/>
                <a:cs typeface="Verdana"/>
              </a:rPr>
              <a:t> [</a:t>
            </a:r>
            <a:r>
              <a:rPr lang="en-US" sz="3200" i="1" err="1">
                <a:solidFill>
                  <a:srgbClr val="FFFF00"/>
                </a:solidFill>
                <a:latin typeface="Verdana"/>
                <a:cs typeface="Verdana"/>
              </a:rPr>
              <a:t>heis</a:t>
            </a:r>
            <a:r>
              <a:rPr lang="en-US" sz="3200">
                <a:solidFill>
                  <a:srgbClr val="FFFF00"/>
                </a:solidFill>
                <a:latin typeface="Verdana"/>
                <a:cs typeface="Verdana"/>
              </a:rPr>
              <a:t>]</a:t>
            </a:r>
            <a:r>
              <a:rPr lang="en-US" sz="3200">
                <a:latin typeface="Verdana"/>
                <a:cs typeface="Verdana"/>
              </a:rPr>
              <a:t>.”</a:t>
            </a:r>
          </a:p>
          <a:p>
            <a:endParaRPr lang="en-US" sz="3200">
              <a:latin typeface="Verdana"/>
              <a:cs typeface="Verdana"/>
            </a:endParaRPr>
          </a:p>
          <a:p>
            <a:r>
              <a:rPr lang="en-US" sz="3200" u="sng" smtClean="0">
                <a:latin typeface="Verdana"/>
                <a:cs typeface="Verdana"/>
              </a:rPr>
              <a:t>Gal</a:t>
            </a:r>
            <a:r>
              <a:rPr lang="sr-Latn-RS" sz="3200" u="sng" smtClean="0">
                <a:latin typeface="Verdana"/>
                <a:cs typeface="Verdana"/>
              </a:rPr>
              <a:t>atima</a:t>
            </a:r>
            <a:r>
              <a:rPr lang="en-US" sz="3200" u="sng" smtClean="0">
                <a:latin typeface="Verdana"/>
                <a:cs typeface="Verdana"/>
              </a:rPr>
              <a:t> </a:t>
            </a:r>
            <a:r>
              <a:rPr lang="en-US" sz="3200" u="sng">
                <a:latin typeface="Verdana"/>
                <a:cs typeface="Verdana"/>
              </a:rPr>
              <a:t>3:28</a:t>
            </a:r>
            <a:r>
              <a:rPr lang="en-US" sz="3200">
                <a:latin typeface="Verdana"/>
                <a:cs typeface="Verdana"/>
              </a:rPr>
              <a:t> – </a:t>
            </a:r>
            <a:r>
              <a:rPr lang="sr-Latn-RS" sz="3200" smtClean="0">
                <a:latin typeface="Verdana"/>
                <a:cs typeface="Verdana"/>
              </a:rPr>
              <a:t>„</a:t>
            </a:r>
            <a:r>
              <a:rPr lang="en-US" sz="3200" smtClean="0">
                <a:latin typeface="Verdana"/>
                <a:cs typeface="Verdana"/>
              </a:rPr>
              <a:t>...</a:t>
            </a:r>
            <a:r>
              <a:rPr lang="sr-Latn-RS" sz="3200" smtClean="0">
                <a:latin typeface="Verdana"/>
                <a:cs typeface="Verdana"/>
              </a:rPr>
              <a:t>v</a:t>
            </a:r>
            <a:r>
              <a:rPr lang="en-US" sz="3200" err="1" smtClean="0">
                <a:latin typeface="Verdana"/>
                <a:cs typeface="Verdana"/>
              </a:rPr>
              <a:t>i</a:t>
            </a:r>
            <a:r>
              <a:rPr lang="en-US" sz="3200" smtClean="0">
                <a:latin typeface="Verdana"/>
                <a:cs typeface="Verdana"/>
              </a:rPr>
              <a:t> </a:t>
            </a:r>
            <a:r>
              <a:rPr lang="en-US" sz="3200" err="1">
                <a:latin typeface="Verdana"/>
                <a:cs typeface="Verdana"/>
              </a:rPr>
              <a:t>ste</a:t>
            </a:r>
            <a:r>
              <a:rPr lang="en-US" sz="3200">
                <a:latin typeface="Verdana"/>
                <a:cs typeface="Verdana"/>
              </a:rPr>
              <a:t> </a:t>
            </a:r>
            <a:r>
              <a:rPr lang="en-US" sz="3200" err="1">
                <a:latin typeface="Verdana"/>
                <a:cs typeface="Verdana"/>
              </a:rPr>
              <a:t>svi</a:t>
            </a:r>
            <a:r>
              <a:rPr lang="en-US" sz="3200">
                <a:latin typeface="Verdana"/>
                <a:cs typeface="Verdana"/>
              </a:rPr>
              <a:t> </a:t>
            </a:r>
            <a:r>
              <a:rPr lang="en-US" sz="3200" err="1">
                <a:solidFill>
                  <a:srgbClr val="FFFF00"/>
                </a:solidFill>
                <a:latin typeface="Verdana"/>
                <a:cs typeface="Verdana"/>
              </a:rPr>
              <a:t>jedno</a:t>
            </a:r>
            <a:r>
              <a:rPr lang="en-US" sz="3200">
                <a:solidFill>
                  <a:srgbClr val="FFFF00"/>
                </a:solidFill>
                <a:latin typeface="Verdana"/>
                <a:cs typeface="Verdana"/>
              </a:rPr>
              <a:t> [</a:t>
            </a:r>
            <a:r>
              <a:rPr lang="en-US" sz="3200" i="1">
                <a:solidFill>
                  <a:srgbClr val="FFFF00"/>
                </a:solidFill>
                <a:latin typeface="Verdana"/>
                <a:cs typeface="Verdana"/>
              </a:rPr>
              <a:t>hen</a:t>
            </a:r>
            <a:r>
              <a:rPr lang="en-US" sz="3200">
                <a:solidFill>
                  <a:srgbClr val="FFFF00"/>
                </a:solidFill>
                <a:latin typeface="Verdana"/>
                <a:cs typeface="Verdana"/>
              </a:rPr>
              <a:t>] </a:t>
            </a:r>
            <a:r>
              <a:rPr lang="en-US" sz="3200">
                <a:latin typeface="Verdana"/>
                <a:cs typeface="Verdana"/>
              </a:rPr>
              <a:t>u </a:t>
            </a:r>
            <a:r>
              <a:rPr lang="sr-Latn-RS" sz="3200" err="1">
                <a:latin typeface="Verdana"/>
                <a:cs typeface="Verdana"/>
              </a:rPr>
              <a:t>H</a:t>
            </a:r>
            <a:r>
              <a:rPr lang="en-US" sz="3200" err="1" smtClean="0">
                <a:latin typeface="Verdana"/>
                <a:cs typeface="Verdana"/>
              </a:rPr>
              <a:t>ristu</a:t>
            </a:r>
            <a:r>
              <a:rPr lang="en-US" sz="3200" smtClean="0">
                <a:latin typeface="Verdana"/>
                <a:cs typeface="Verdana"/>
              </a:rPr>
              <a:t> </a:t>
            </a:r>
            <a:r>
              <a:rPr lang="en-US" sz="3200" err="1" smtClean="0">
                <a:latin typeface="Verdana"/>
                <a:cs typeface="Verdana"/>
              </a:rPr>
              <a:t>Isus</a:t>
            </a:r>
            <a:r>
              <a:rPr lang="sr-Latn-RS" sz="3200" smtClean="0">
                <a:latin typeface="Verdana"/>
                <a:cs typeface="Verdana"/>
              </a:rPr>
              <a:t>u</a:t>
            </a:r>
            <a:r>
              <a:rPr lang="en-U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2622619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5968" y="738786"/>
            <a:ext cx="8157275" cy="5016758"/>
          </a:xfrm>
          <a:prstGeom prst="rect">
            <a:avLst/>
          </a:prstGeom>
          <a:noFill/>
        </p:spPr>
        <p:txBody>
          <a:bodyPr wrap="square" rtlCol="0">
            <a:spAutoFit/>
          </a:bodyPr>
          <a:lstStyle/>
          <a:p>
            <a:r>
              <a:rPr lang="en-US" sz="3200" u="sng" smtClean="0">
                <a:latin typeface="Verdana"/>
                <a:cs typeface="Verdana"/>
              </a:rPr>
              <a:t>1</a:t>
            </a:r>
            <a:r>
              <a:rPr lang="sr-Latn-RS" sz="3200" u="sng" smtClean="0">
                <a:latin typeface="Verdana"/>
                <a:cs typeface="Verdana"/>
              </a:rPr>
              <a:t>. Jo</a:t>
            </a:r>
            <a:r>
              <a:rPr lang="en-US" sz="3200" u="sng" smtClean="0">
                <a:latin typeface="Verdana"/>
                <a:cs typeface="Verdana"/>
              </a:rPr>
              <a:t>van</a:t>
            </a:r>
            <a:r>
              <a:rPr lang="sr-Latn-RS" sz="3200" u="sng" smtClean="0">
                <a:latin typeface="Verdana"/>
                <a:cs typeface="Verdana"/>
              </a:rPr>
              <a:t>ova</a:t>
            </a:r>
            <a:r>
              <a:rPr lang="en-US" sz="3200" u="sng" smtClean="0">
                <a:latin typeface="Verdana"/>
                <a:cs typeface="Verdana"/>
              </a:rPr>
              <a:t> </a:t>
            </a:r>
            <a:r>
              <a:rPr lang="en-US" sz="3200" u="sng">
                <a:latin typeface="Verdana"/>
                <a:cs typeface="Verdana"/>
              </a:rPr>
              <a:t>5:7-8</a:t>
            </a:r>
            <a:r>
              <a:rPr lang="en-US" sz="3200">
                <a:latin typeface="Verdana"/>
                <a:cs typeface="Verdana"/>
              </a:rPr>
              <a:t> – </a:t>
            </a:r>
            <a:r>
              <a:rPr lang="sr-Latn-RS" sz="3200" smtClean="0">
                <a:latin typeface="Verdana"/>
                <a:cs typeface="Verdana"/>
              </a:rPr>
              <a:t>„Jer je troje što svedoči na nebu: Otac, Reč i Sveti Duh, i ovo troje je jedno. I </a:t>
            </a:r>
            <a:r>
              <a:rPr lang="en-US" sz="3200" err="1" smtClean="0">
                <a:latin typeface="Verdana"/>
                <a:cs typeface="Verdana"/>
              </a:rPr>
              <a:t>troje</a:t>
            </a:r>
            <a:r>
              <a:rPr lang="en-US" sz="3200" smtClean="0">
                <a:latin typeface="Verdana"/>
                <a:cs typeface="Verdana"/>
              </a:rPr>
              <a:t> </a:t>
            </a:r>
            <a:r>
              <a:rPr lang="sr-Latn-RS" sz="3200" smtClean="0">
                <a:latin typeface="Verdana"/>
                <a:cs typeface="Verdana"/>
              </a:rPr>
              <a:t>š</a:t>
            </a:r>
            <a:r>
              <a:rPr lang="en-US" sz="3200" smtClean="0">
                <a:latin typeface="Verdana"/>
                <a:cs typeface="Verdana"/>
              </a:rPr>
              <a:t>to </a:t>
            </a:r>
            <a:r>
              <a:rPr lang="en-US" sz="3200" err="1" smtClean="0">
                <a:latin typeface="Verdana"/>
                <a:cs typeface="Verdana"/>
              </a:rPr>
              <a:t>svedo</a:t>
            </a:r>
            <a:r>
              <a:rPr lang="sr-Latn-RS" sz="3200" smtClean="0">
                <a:latin typeface="Verdana"/>
                <a:cs typeface="Verdana"/>
              </a:rPr>
              <a:t>č</a:t>
            </a:r>
            <a:r>
              <a:rPr lang="en-US" sz="3200" smtClean="0">
                <a:latin typeface="Verdana"/>
                <a:cs typeface="Verdana"/>
              </a:rPr>
              <a:t>e</a:t>
            </a:r>
            <a:r>
              <a:rPr lang="sr-Latn-RS" sz="3200" smtClean="0">
                <a:latin typeface="Verdana"/>
                <a:cs typeface="Verdana"/>
              </a:rPr>
              <a:t> na zemlji:</a:t>
            </a:r>
            <a:r>
              <a:rPr lang="en-US" sz="3200" smtClean="0">
                <a:latin typeface="Verdana"/>
                <a:cs typeface="Verdana"/>
              </a:rPr>
              <a:t> </a:t>
            </a:r>
            <a:r>
              <a:rPr lang="en-US" sz="3200">
                <a:latin typeface="Verdana"/>
                <a:cs typeface="Verdana"/>
              </a:rPr>
              <a:t>Duh, </a:t>
            </a:r>
            <a:r>
              <a:rPr lang="en-US" sz="3200" err="1">
                <a:latin typeface="Verdana"/>
                <a:cs typeface="Verdana"/>
              </a:rPr>
              <a:t>voda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krv</a:t>
            </a:r>
            <a:r>
              <a:rPr lang="en-US" sz="3200">
                <a:latin typeface="Verdana"/>
                <a:cs typeface="Verdana"/>
              </a:rPr>
              <a:t>, </a:t>
            </a:r>
            <a:r>
              <a:rPr lang="en-US" sz="3200" err="1">
                <a:latin typeface="Verdana"/>
                <a:cs typeface="Verdana"/>
              </a:rPr>
              <a:t>i</a:t>
            </a:r>
            <a:r>
              <a:rPr lang="en-US" sz="3200">
                <a:latin typeface="Verdana"/>
                <a:cs typeface="Verdana"/>
              </a:rPr>
              <a:t> ta tri </a:t>
            </a:r>
            <a:r>
              <a:rPr lang="en-US" sz="3200" err="1">
                <a:latin typeface="Verdana"/>
                <a:cs typeface="Verdana"/>
              </a:rPr>
              <a:t>su</a:t>
            </a:r>
            <a:r>
              <a:rPr lang="en-US" sz="3200">
                <a:latin typeface="Verdana"/>
                <a:cs typeface="Verdana"/>
              </a:rPr>
              <a:t> </a:t>
            </a:r>
            <a:r>
              <a:rPr lang="en-US" sz="3200" err="1">
                <a:solidFill>
                  <a:srgbClr val="FFFF00"/>
                </a:solidFill>
                <a:latin typeface="Verdana"/>
                <a:cs typeface="Verdana"/>
              </a:rPr>
              <a:t>jedno</a:t>
            </a:r>
            <a:r>
              <a:rPr lang="en-US" sz="3200">
                <a:solidFill>
                  <a:srgbClr val="FFFF00"/>
                </a:solidFill>
                <a:latin typeface="Verdana"/>
                <a:cs typeface="Verdana"/>
              </a:rPr>
              <a:t> [</a:t>
            </a:r>
            <a:r>
              <a:rPr lang="en-US" sz="3200" i="1">
                <a:solidFill>
                  <a:srgbClr val="FFFF00"/>
                </a:solidFill>
                <a:latin typeface="Verdana"/>
                <a:cs typeface="Verdana"/>
              </a:rPr>
              <a:t>hen</a:t>
            </a:r>
            <a:r>
              <a:rPr lang="en-US" sz="3200">
                <a:solidFill>
                  <a:srgbClr val="FFFF00"/>
                </a:solidFill>
                <a:latin typeface="Verdana"/>
                <a:cs typeface="Verdana"/>
              </a:rPr>
              <a:t>]</a:t>
            </a:r>
            <a:r>
              <a:rPr lang="en-US" sz="3200">
                <a:latin typeface="Verdana"/>
                <a:cs typeface="Verdana"/>
              </a:rPr>
              <a:t>.”</a:t>
            </a:r>
          </a:p>
          <a:p>
            <a:endParaRPr lang="en-US" sz="3200">
              <a:latin typeface="Verdana"/>
              <a:cs typeface="Verdana"/>
            </a:endParaRPr>
          </a:p>
          <a:p>
            <a:r>
              <a:rPr lang="sr-Latn-RS" sz="3200" u="sng" smtClean="0">
                <a:latin typeface="Verdana"/>
                <a:cs typeface="Verdana"/>
              </a:rPr>
              <a:t>Jo</a:t>
            </a:r>
            <a:r>
              <a:rPr lang="en-US" sz="3200" u="sng" smtClean="0">
                <a:latin typeface="Verdana"/>
                <a:cs typeface="Verdana"/>
              </a:rPr>
              <a:t>van </a:t>
            </a:r>
            <a:r>
              <a:rPr lang="en-US" sz="3200" u="sng">
                <a:latin typeface="Verdana"/>
                <a:cs typeface="Verdana"/>
              </a:rPr>
              <a:t>17:21-22</a:t>
            </a:r>
            <a:r>
              <a:rPr lang="en-US" sz="3200">
                <a:latin typeface="Verdana"/>
                <a:cs typeface="Verdana"/>
              </a:rPr>
              <a:t> – </a:t>
            </a:r>
            <a:r>
              <a:rPr lang="sr-Latn-RS" sz="3200" smtClean="0">
                <a:latin typeface="Verdana"/>
                <a:cs typeface="Verdana"/>
              </a:rPr>
              <a:t>„</a:t>
            </a:r>
            <a:r>
              <a:rPr lang="en-US" sz="3200" smtClean="0">
                <a:latin typeface="Verdana"/>
                <a:cs typeface="Verdana"/>
              </a:rPr>
              <a:t>Da </a:t>
            </a:r>
            <a:r>
              <a:rPr lang="en-US" sz="3200" err="1" smtClean="0">
                <a:latin typeface="Verdana"/>
                <a:cs typeface="Verdana"/>
              </a:rPr>
              <a:t>svi</a:t>
            </a:r>
            <a:r>
              <a:rPr lang="en-US" sz="3200" smtClean="0">
                <a:latin typeface="Verdana"/>
                <a:cs typeface="Verdana"/>
              </a:rPr>
              <a:t> </a:t>
            </a:r>
            <a:r>
              <a:rPr lang="en-US" sz="3200" err="1" smtClean="0">
                <a:solidFill>
                  <a:srgbClr val="FFFF00"/>
                </a:solidFill>
                <a:latin typeface="Verdana"/>
                <a:cs typeface="Verdana"/>
              </a:rPr>
              <a:t>jedno</a:t>
            </a:r>
            <a:r>
              <a:rPr lang="en-US" sz="3200" smtClean="0">
                <a:solidFill>
                  <a:srgbClr val="FFFF00"/>
                </a:solidFill>
                <a:latin typeface="Verdana"/>
                <a:cs typeface="Verdana"/>
              </a:rPr>
              <a:t> </a:t>
            </a:r>
            <a:r>
              <a:rPr lang="en-US" sz="3200">
                <a:solidFill>
                  <a:srgbClr val="FFFF00"/>
                </a:solidFill>
                <a:latin typeface="Verdana"/>
                <a:cs typeface="Verdana"/>
              </a:rPr>
              <a:t>[</a:t>
            </a:r>
            <a:r>
              <a:rPr lang="en-US" sz="3200" i="1">
                <a:solidFill>
                  <a:srgbClr val="FFFF00"/>
                </a:solidFill>
                <a:latin typeface="Verdana"/>
                <a:cs typeface="Verdana"/>
              </a:rPr>
              <a:t>hen</a:t>
            </a:r>
            <a:r>
              <a:rPr lang="en-US" sz="3200" smtClean="0">
                <a:solidFill>
                  <a:srgbClr val="FFFF00"/>
                </a:solidFill>
                <a:latin typeface="Verdana"/>
                <a:cs typeface="Verdana"/>
              </a:rPr>
              <a:t>]</a:t>
            </a:r>
            <a:r>
              <a:rPr lang="sr-Latn-RS" sz="3200" smtClean="0">
                <a:solidFill>
                  <a:srgbClr val="FFFF00"/>
                </a:solidFill>
                <a:latin typeface="Verdana"/>
                <a:cs typeface="Verdana"/>
              </a:rPr>
              <a:t> </a:t>
            </a:r>
            <a:r>
              <a:rPr lang="sr-Latn-RS" sz="3200" smtClean="0">
                <a:latin typeface="Verdana"/>
                <a:cs typeface="Verdana"/>
              </a:rPr>
              <a:t>budu</a:t>
            </a:r>
            <a:r>
              <a:rPr lang="en-US" sz="3200" smtClean="0">
                <a:latin typeface="Verdana"/>
                <a:cs typeface="Verdana"/>
              </a:rPr>
              <a:t>, </a:t>
            </a:r>
            <a:r>
              <a:rPr lang="en-US" sz="3200" err="1" smtClean="0">
                <a:latin typeface="Verdana"/>
                <a:cs typeface="Verdana"/>
              </a:rPr>
              <a:t>kao</a:t>
            </a:r>
            <a:r>
              <a:rPr lang="sr-Latn-RS" sz="3200" smtClean="0">
                <a:latin typeface="Verdana"/>
                <a:cs typeface="Verdana"/>
              </a:rPr>
              <a:t> Ti, </a:t>
            </a:r>
            <a:r>
              <a:rPr lang="en-US" sz="3200" smtClean="0">
                <a:latin typeface="Verdana"/>
                <a:cs typeface="Verdana"/>
              </a:rPr>
              <a:t>O</a:t>
            </a:r>
            <a:r>
              <a:rPr lang="sr-Latn-RS" sz="3200" smtClean="0">
                <a:latin typeface="Verdana"/>
                <a:cs typeface="Verdana"/>
              </a:rPr>
              <a:t>č</a:t>
            </a:r>
            <a:r>
              <a:rPr lang="en-US" sz="3200" smtClean="0">
                <a:latin typeface="Verdana"/>
                <a:cs typeface="Verdana"/>
              </a:rPr>
              <a:t>e</a:t>
            </a:r>
            <a:r>
              <a:rPr lang="sr-Latn-RS" sz="3200" smtClean="0">
                <a:latin typeface="Verdana"/>
                <a:cs typeface="Verdana"/>
              </a:rPr>
              <a:t> što si </a:t>
            </a:r>
            <a:r>
              <a:rPr lang="en-US" sz="3200" smtClean="0">
                <a:latin typeface="Verdana"/>
                <a:cs typeface="Verdana"/>
              </a:rPr>
              <a:t>u </a:t>
            </a:r>
            <a:r>
              <a:rPr lang="en-US" sz="3200" err="1">
                <a:latin typeface="Verdana"/>
                <a:cs typeface="Verdana"/>
              </a:rPr>
              <a:t>meni</a:t>
            </a:r>
            <a:r>
              <a:rPr lang="en-US" sz="3200">
                <a:latin typeface="Verdana"/>
                <a:cs typeface="Verdana"/>
              </a:rPr>
              <a:t> </a:t>
            </a:r>
            <a:r>
              <a:rPr lang="en-US" sz="3200" err="1">
                <a:latin typeface="Verdana"/>
                <a:cs typeface="Verdana"/>
              </a:rPr>
              <a:t>i</a:t>
            </a:r>
            <a:r>
              <a:rPr lang="en-US" sz="3200">
                <a:latin typeface="Verdana"/>
                <a:cs typeface="Verdana"/>
              </a:rPr>
              <a:t> ja u </a:t>
            </a:r>
            <a:r>
              <a:rPr lang="sr-Latn-RS" sz="3200" err="1">
                <a:latin typeface="Verdana"/>
                <a:cs typeface="Verdana"/>
              </a:rPr>
              <a:t>T</a:t>
            </a:r>
            <a:r>
              <a:rPr lang="en-US" sz="3200" err="1" smtClean="0">
                <a:latin typeface="Verdana"/>
                <a:cs typeface="Verdana"/>
              </a:rPr>
              <a:t>ebi</a:t>
            </a:r>
            <a:r>
              <a:rPr lang="en-US" sz="3200">
                <a:latin typeface="Verdana"/>
                <a:cs typeface="Verdana"/>
              </a:rPr>
              <a:t>, </a:t>
            </a:r>
            <a:r>
              <a:rPr lang="sr-Latn-RS" sz="3200" smtClean="0">
                <a:latin typeface="Verdana"/>
                <a:cs typeface="Verdana"/>
              </a:rPr>
              <a:t>d</a:t>
            </a:r>
            <a:r>
              <a:rPr lang="en-US" sz="3200" smtClean="0">
                <a:latin typeface="Verdana"/>
                <a:cs typeface="Verdana"/>
              </a:rPr>
              <a:t>a </a:t>
            </a:r>
            <a:r>
              <a:rPr lang="sr-Latn-RS" sz="3200" smtClean="0">
                <a:latin typeface="Verdana"/>
                <a:cs typeface="Verdana"/>
              </a:rPr>
              <a:t>i </a:t>
            </a:r>
            <a:r>
              <a:rPr lang="en-US" sz="3200" err="1" smtClean="0">
                <a:latin typeface="Verdana"/>
                <a:cs typeface="Verdana"/>
              </a:rPr>
              <a:t>oni</a:t>
            </a:r>
            <a:r>
              <a:rPr lang="sr-Latn-RS" sz="3200" smtClean="0">
                <a:latin typeface="Verdana"/>
                <a:cs typeface="Verdana"/>
              </a:rPr>
              <a:t> u nama</a:t>
            </a:r>
            <a:r>
              <a:rPr lang="en-US" sz="3200" smtClean="0">
                <a:latin typeface="Verdana"/>
                <a:cs typeface="Verdana"/>
              </a:rPr>
              <a:t> </a:t>
            </a:r>
            <a:r>
              <a:rPr lang="en-US" sz="3200" err="1">
                <a:latin typeface="Verdana"/>
                <a:cs typeface="Verdana"/>
              </a:rPr>
              <a:t>budu</a:t>
            </a:r>
            <a:r>
              <a:rPr lang="en-US" sz="3200">
                <a:latin typeface="Verdana"/>
                <a:cs typeface="Verdana"/>
              </a:rPr>
              <a:t> </a:t>
            </a:r>
            <a:r>
              <a:rPr lang="en-US" sz="3200" err="1">
                <a:solidFill>
                  <a:srgbClr val="FFFF00"/>
                </a:solidFill>
                <a:latin typeface="Verdana"/>
                <a:cs typeface="Verdana"/>
              </a:rPr>
              <a:t>jedno</a:t>
            </a:r>
            <a:r>
              <a:rPr lang="en-US" sz="3200">
                <a:solidFill>
                  <a:srgbClr val="FFFF00"/>
                </a:solidFill>
                <a:latin typeface="Verdana"/>
                <a:cs typeface="Verdana"/>
              </a:rPr>
              <a:t> [</a:t>
            </a:r>
            <a:r>
              <a:rPr lang="en-US" sz="3200" i="1">
                <a:solidFill>
                  <a:srgbClr val="FFFF00"/>
                </a:solidFill>
                <a:latin typeface="Verdana"/>
                <a:cs typeface="Verdana"/>
              </a:rPr>
              <a:t>hen</a:t>
            </a:r>
            <a:r>
              <a:rPr lang="en-US" sz="3200">
                <a:solidFill>
                  <a:srgbClr val="FFFF00"/>
                </a:solidFill>
                <a:latin typeface="Verdana"/>
                <a:cs typeface="Verdana"/>
              </a:rPr>
              <a:t>] </a:t>
            </a:r>
            <a:r>
              <a:rPr lang="en-US" sz="3200" err="1">
                <a:latin typeface="Verdana"/>
                <a:cs typeface="Verdana"/>
              </a:rPr>
              <a:t>kao</a:t>
            </a:r>
            <a:r>
              <a:rPr lang="en-US" sz="3200">
                <a:latin typeface="Verdana"/>
                <a:cs typeface="Verdana"/>
              </a:rPr>
              <a:t> </a:t>
            </a:r>
            <a:r>
              <a:rPr lang="sr-Latn-RS" sz="3200" smtClean="0">
                <a:latin typeface="Verdana"/>
                <a:cs typeface="Verdana"/>
              </a:rPr>
              <a:t>mi š</a:t>
            </a:r>
            <a:r>
              <a:rPr lang="en-US" sz="3200" smtClean="0">
                <a:latin typeface="Verdana"/>
                <a:cs typeface="Verdana"/>
              </a:rPr>
              <a:t>to </a:t>
            </a:r>
            <a:r>
              <a:rPr lang="en-US" sz="3200" err="1" smtClean="0">
                <a:latin typeface="Verdana"/>
                <a:cs typeface="Verdana"/>
              </a:rPr>
              <a:t>smo</a:t>
            </a:r>
            <a:r>
              <a:rPr lang="en-US" sz="3200" smtClean="0">
                <a:latin typeface="Verdana"/>
                <a:cs typeface="Verdana"/>
              </a:rPr>
              <a:t> </a:t>
            </a:r>
            <a:r>
              <a:rPr lang="en-US" sz="3200" err="1">
                <a:solidFill>
                  <a:srgbClr val="FFFF00"/>
                </a:solidFill>
                <a:latin typeface="Verdana"/>
                <a:cs typeface="Verdana"/>
              </a:rPr>
              <a:t>jedno</a:t>
            </a:r>
            <a:r>
              <a:rPr lang="en-US" sz="3200">
                <a:solidFill>
                  <a:srgbClr val="FFFF00"/>
                </a:solidFill>
                <a:latin typeface="Verdana"/>
                <a:cs typeface="Verdana"/>
              </a:rPr>
              <a:t> [</a:t>
            </a:r>
            <a:r>
              <a:rPr lang="en-US" sz="3200" i="1">
                <a:solidFill>
                  <a:srgbClr val="FFFF00"/>
                </a:solidFill>
                <a:latin typeface="Verdana"/>
                <a:cs typeface="Verdana"/>
              </a:rPr>
              <a:t>hen</a:t>
            </a:r>
            <a:r>
              <a:rPr lang="en-US" sz="3200">
                <a:solidFill>
                  <a:srgbClr val="FFFF00"/>
                </a:solidFill>
                <a:latin typeface="Verdana"/>
                <a:cs typeface="Verdana"/>
              </a:rPr>
              <a:t>]</a:t>
            </a:r>
            <a:r>
              <a:rPr lang="en-US" sz="3200">
                <a:latin typeface="Verdana"/>
                <a:cs typeface="Verdana"/>
              </a:rPr>
              <a:t>.”</a:t>
            </a:r>
          </a:p>
        </p:txBody>
      </p:sp>
    </p:spTree>
    <p:extLst>
      <p:ext uri="{BB962C8B-B14F-4D97-AF65-F5344CB8AC3E}">
        <p14:creationId xmlns:p14="http://schemas.microsoft.com/office/powerpoint/2010/main" val="3720560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051" y="456397"/>
            <a:ext cx="8534649" cy="6247864"/>
          </a:xfrm>
          <a:prstGeom prst="rect">
            <a:avLst/>
          </a:prstGeom>
          <a:noFill/>
        </p:spPr>
        <p:txBody>
          <a:bodyPr wrap="square" rtlCol="0">
            <a:spAutoFit/>
          </a:bodyPr>
          <a:lstStyle/>
          <a:p>
            <a:r>
              <a:rPr lang="en-US" sz="3200" u="sng" err="1">
                <a:latin typeface="Verdana"/>
                <a:cs typeface="Verdana"/>
              </a:rPr>
              <a:t>Matej</a:t>
            </a:r>
            <a:r>
              <a:rPr lang="en-US" sz="3200" u="sng">
                <a:latin typeface="Verdana"/>
                <a:cs typeface="Verdana"/>
              </a:rPr>
              <a:t> 28:19</a:t>
            </a:r>
            <a:r>
              <a:rPr lang="en-US" sz="3200">
                <a:latin typeface="Verdana"/>
                <a:cs typeface="Verdana"/>
              </a:rPr>
              <a:t> – </a:t>
            </a:r>
            <a:r>
              <a:rPr lang="sr-Latn-RS" sz="3200" smtClean="0">
                <a:latin typeface="Verdana"/>
                <a:cs typeface="Verdana"/>
              </a:rPr>
              <a:t>„</a:t>
            </a:r>
            <a:r>
              <a:rPr lang="en-US" sz="3200" smtClean="0">
                <a:latin typeface="Verdana"/>
                <a:cs typeface="Verdana"/>
              </a:rPr>
              <a:t>...</a:t>
            </a:r>
            <a:r>
              <a:rPr lang="en-US" sz="3200" err="1" smtClean="0">
                <a:latin typeface="Verdana"/>
                <a:cs typeface="Verdana"/>
              </a:rPr>
              <a:t>krste</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err="1">
                <a:latin typeface="Verdana"/>
                <a:cs typeface="Verdana"/>
              </a:rPr>
              <a:t>ih</a:t>
            </a:r>
            <a:r>
              <a:rPr lang="en-US" sz="3200">
                <a:latin typeface="Verdana"/>
                <a:cs typeface="Verdana"/>
              </a:rPr>
              <a:t> </a:t>
            </a:r>
            <a:r>
              <a:rPr lang="en-US" sz="3200">
                <a:solidFill>
                  <a:srgbClr val="FFFF00"/>
                </a:solidFill>
                <a:latin typeface="Verdana"/>
                <a:cs typeface="Verdana"/>
              </a:rPr>
              <a:t>u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err="1">
                <a:latin typeface="Verdana"/>
                <a:cs typeface="Verdana"/>
              </a:rPr>
              <a:t>Oca</a:t>
            </a:r>
            <a:r>
              <a:rPr lang="en-US" sz="3200">
                <a:latin typeface="Verdana"/>
                <a:cs typeface="Verdana"/>
              </a:rPr>
              <a:t>, </a:t>
            </a:r>
            <a:r>
              <a:rPr lang="en-US" sz="3200" err="1">
                <a:latin typeface="Verdana"/>
                <a:cs typeface="Verdana"/>
              </a:rPr>
              <a:t>Sina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Svetoga</a:t>
            </a:r>
            <a:r>
              <a:rPr lang="en-US" sz="3200">
                <a:latin typeface="Verdana"/>
                <a:cs typeface="Verdana"/>
              </a:rPr>
              <a:t> </a:t>
            </a:r>
            <a:r>
              <a:rPr lang="en-US" sz="3200" err="1">
                <a:latin typeface="Verdana"/>
                <a:cs typeface="Verdana"/>
              </a:rPr>
              <a:t>Duha</a:t>
            </a:r>
            <a:r>
              <a:rPr lang="en-US" sz="3200">
                <a:latin typeface="Verdana"/>
                <a:cs typeface="Verdana"/>
              </a:rPr>
              <a:t>.”</a:t>
            </a:r>
          </a:p>
          <a:p>
            <a:endParaRPr lang="en-US" sz="3200">
              <a:latin typeface="Verdana"/>
              <a:cs typeface="Verdana"/>
            </a:endParaRPr>
          </a:p>
          <a:p>
            <a:r>
              <a:rPr lang="en-US" sz="3200">
                <a:latin typeface="Verdana"/>
                <a:cs typeface="Verdana"/>
              </a:rPr>
              <a:t>Dobro je </a:t>
            </a:r>
            <a:r>
              <a:rPr lang="en-US" sz="3200" err="1" smtClean="0">
                <a:latin typeface="Verdana"/>
                <a:cs typeface="Verdana"/>
              </a:rPr>
              <a:t>primetiti</a:t>
            </a:r>
            <a:r>
              <a:rPr lang="en-US" sz="3200" smtClean="0">
                <a:latin typeface="Verdana"/>
                <a:cs typeface="Verdana"/>
              </a:rPr>
              <a:t> </a:t>
            </a:r>
            <a:r>
              <a:rPr lang="en-US" sz="3200">
                <a:latin typeface="Verdana"/>
                <a:cs typeface="Verdana"/>
              </a:rPr>
              <a:t>da </a:t>
            </a:r>
            <a:r>
              <a:rPr lang="en-US" sz="3200" err="1">
                <a:latin typeface="Verdana"/>
                <a:cs typeface="Verdana"/>
              </a:rPr>
              <a:t>osoba</a:t>
            </a:r>
            <a:r>
              <a:rPr lang="en-US" sz="3200">
                <a:latin typeface="Verdana"/>
                <a:cs typeface="Verdana"/>
              </a:rPr>
              <a:t> </a:t>
            </a:r>
            <a:r>
              <a:rPr lang="en-US" sz="3200" err="1">
                <a:latin typeface="Verdana"/>
                <a:cs typeface="Verdana"/>
              </a:rPr>
              <a:t>treba</a:t>
            </a:r>
            <a:r>
              <a:rPr lang="en-US" sz="3200">
                <a:latin typeface="Verdana"/>
                <a:cs typeface="Verdana"/>
              </a:rPr>
              <a:t> da se </a:t>
            </a:r>
            <a:r>
              <a:rPr lang="en-US" sz="3200" err="1">
                <a:latin typeface="Verdana"/>
                <a:cs typeface="Verdana"/>
              </a:rPr>
              <a:t>krsti</a:t>
            </a:r>
            <a:r>
              <a:rPr lang="en-US" sz="3200">
                <a:latin typeface="Verdana"/>
                <a:cs typeface="Verdana"/>
              </a:rPr>
              <a:t> </a:t>
            </a:r>
            <a:r>
              <a:rPr lang="en-US" sz="3200">
                <a:solidFill>
                  <a:srgbClr val="FFFF00"/>
                </a:solidFill>
                <a:latin typeface="Verdana"/>
                <a:cs typeface="Verdana"/>
              </a:rPr>
              <a:t>u </a:t>
            </a:r>
            <a:r>
              <a:rPr lang="en-US" sz="3200" err="1">
                <a:solidFill>
                  <a:srgbClr val="FFFF00"/>
                </a:solidFill>
                <a:latin typeface="Verdana"/>
                <a:cs typeface="Verdana"/>
              </a:rPr>
              <a:t>jedno</a:t>
            </a:r>
            <a:r>
              <a:rPr lang="en-US" sz="3200">
                <a:solidFill>
                  <a:srgbClr val="FFFF00"/>
                </a:solidFill>
                <a:latin typeface="Verdana"/>
                <a:cs typeface="Verdana"/>
              </a:rPr>
              <a:t>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a:latin typeface="Verdana"/>
                <a:cs typeface="Verdana"/>
              </a:rPr>
              <a:t>[</a:t>
            </a:r>
            <a:r>
              <a:rPr lang="en-US" sz="3200" err="1">
                <a:latin typeface="Verdana"/>
                <a:cs typeface="Verdana"/>
              </a:rPr>
              <a:t>jednina</a:t>
            </a:r>
            <a:r>
              <a:rPr lang="en-US" sz="3200">
                <a:latin typeface="Verdana"/>
                <a:cs typeface="Verdana"/>
              </a:rPr>
              <a:t>] od 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a:latin typeface="Verdana"/>
                <a:cs typeface="Verdana"/>
              </a:rPr>
              <a:t>[</a:t>
            </a:r>
            <a:r>
              <a:rPr lang="en-US" sz="3200" err="1" smtClean="0">
                <a:latin typeface="Verdana"/>
                <a:cs typeface="Verdana"/>
              </a:rPr>
              <a:t>mno</a:t>
            </a:r>
            <a:r>
              <a:rPr lang="sr-Latn-RS" sz="3200" smtClean="0">
                <a:latin typeface="Verdana"/>
                <a:cs typeface="Verdana"/>
              </a:rPr>
              <a:t>ž</a:t>
            </a:r>
            <a:r>
              <a:rPr lang="en-US" sz="3200" err="1" smtClean="0">
                <a:latin typeface="Verdana"/>
                <a:cs typeface="Verdana"/>
              </a:rPr>
              <a:t>ina</a:t>
            </a:r>
            <a:r>
              <a:rPr lang="en-US" sz="3200">
                <a:latin typeface="Verdana"/>
                <a:cs typeface="Verdana"/>
              </a:rPr>
              <a:t>], a </a:t>
            </a:r>
            <a:r>
              <a:rPr lang="en-US" sz="3200">
                <a:solidFill>
                  <a:srgbClr val="FFFF00"/>
                </a:solidFill>
                <a:latin typeface="Verdana"/>
                <a:cs typeface="Verdana"/>
              </a:rPr>
              <a:t>ne u tri </a:t>
            </a:r>
            <a:r>
              <a:rPr lang="en-US" sz="3200" err="1">
                <a:solidFill>
                  <a:srgbClr val="FFFF00"/>
                </a:solidFill>
                <a:latin typeface="Verdana"/>
                <a:cs typeface="Verdana"/>
              </a:rPr>
              <a:t>imena</a:t>
            </a:r>
            <a:r>
              <a:rPr lang="en-US" sz="3200">
                <a:latin typeface="Verdana"/>
                <a:cs typeface="Verdana"/>
              </a:rPr>
              <a:t>. </a:t>
            </a:r>
            <a:endParaRPr lang="sr-Latn-RS" sz="3200" smtClean="0">
              <a:latin typeface="Verdana"/>
              <a:cs typeface="Verdana"/>
            </a:endParaRPr>
          </a:p>
          <a:p>
            <a:endParaRPr lang="sr-Latn-RS" sz="3200">
              <a:latin typeface="Verdana"/>
              <a:cs typeface="Verdana"/>
            </a:endParaRPr>
          </a:p>
          <a:p>
            <a:r>
              <a:rPr lang="en-US" sz="3200" u="sng" err="1" smtClean="0">
                <a:latin typeface="Verdana"/>
                <a:cs typeface="Verdana"/>
              </a:rPr>
              <a:t>Protiv</a:t>
            </a:r>
            <a:r>
              <a:rPr lang="sr-Latn-RS" sz="3200" u="sng" smtClean="0">
                <a:latin typeface="Verdana"/>
                <a:cs typeface="Verdana"/>
              </a:rPr>
              <a:t> </a:t>
            </a:r>
            <a:r>
              <a:rPr lang="en-US" sz="3200" u="sng" smtClean="0">
                <a:latin typeface="Verdana"/>
                <a:cs typeface="Verdana"/>
              </a:rPr>
              <a:t>-</a:t>
            </a:r>
            <a:r>
              <a:rPr lang="sr-Latn-RS" sz="3200" u="sng" smtClean="0">
                <a:latin typeface="Verdana"/>
                <a:cs typeface="Verdana"/>
              </a:rPr>
              <a:t> </a:t>
            </a:r>
            <a:r>
              <a:rPr lang="en-US" sz="3200" u="sng" smtClean="0">
                <a:latin typeface="Verdana"/>
                <a:cs typeface="Verdana"/>
              </a:rPr>
              <a:t>argument</a:t>
            </a:r>
            <a:r>
              <a:rPr lang="en-US" sz="3200">
                <a:latin typeface="Verdana"/>
                <a:cs typeface="Verdana"/>
              </a:rPr>
              <a:t>:</a:t>
            </a:r>
          </a:p>
          <a:p>
            <a:pPr>
              <a:lnSpc>
                <a:spcPct val="50000"/>
              </a:lnSpc>
            </a:pPr>
            <a:r>
              <a:rPr lang="en-US" sz="3200">
                <a:latin typeface="Verdana"/>
                <a:cs typeface="Verdana"/>
              </a:rPr>
              <a:t>  </a:t>
            </a:r>
          </a:p>
          <a:p>
            <a:r>
              <a:rPr lang="en-US" sz="3200">
                <a:latin typeface="Verdana"/>
                <a:cs typeface="Verdana"/>
              </a:rPr>
              <a:t>U </a:t>
            </a:r>
            <a:r>
              <a:rPr lang="en-US" sz="3200" err="1" smtClean="0">
                <a:latin typeface="Verdana"/>
                <a:cs typeface="Verdana"/>
              </a:rPr>
              <a:t>Delima</a:t>
            </a:r>
            <a:r>
              <a:rPr lang="en-US" sz="3200" smtClean="0">
                <a:latin typeface="Verdana"/>
                <a:cs typeface="Verdana"/>
              </a:rPr>
              <a:t> </a:t>
            </a:r>
            <a:r>
              <a:rPr lang="en-US" sz="3200" err="1">
                <a:latin typeface="Verdana"/>
                <a:cs typeface="Verdana"/>
              </a:rPr>
              <a:t>Apostolskim</a:t>
            </a:r>
            <a:r>
              <a:rPr lang="en-US" sz="3200">
                <a:latin typeface="Verdana"/>
                <a:cs typeface="Verdana"/>
              </a:rPr>
              <a:t>, rani </a:t>
            </a:r>
            <a:r>
              <a:rPr lang="sr-Latn-RS" sz="3200" smtClean="0">
                <a:latin typeface="Verdana"/>
                <a:cs typeface="Verdana"/>
              </a:rPr>
              <a:t>h</a:t>
            </a:r>
            <a:r>
              <a:rPr lang="en-US" sz="3200" smtClean="0">
                <a:latin typeface="Verdana"/>
                <a:cs typeface="Verdana"/>
              </a:rPr>
              <a:t>r</a:t>
            </a:r>
            <a:r>
              <a:rPr lang="sr-Latn-RS" sz="3200" smtClean="0">
                <a:latin typeface="Verdana"/>
                <a:cs typeface="Verdana"/>
              </a:rPr>
              <a:t>išć</a:t>
            </a:r>
            <a:r>
              <a:rPr lang="en-US" sz="3200" err="1" smtClean="0">
                <a:latin typeface="Verdana"/>
                <a:cs typeface="Verdana"/>
              </a:rPr>
              <a:t>ani</a:t>
            </a:r>
            <a:r>
              <a:rPr lang="en-US" sz="3200" smtClean="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tavali</a:t>
            </a:r>
            <a:r>
              <a:rPr lang="en-US" sz="3200" smtClean="0">
                <a:latin typeface="Verdana"/>
                <a:cs typeface="Verdana"/>
              </a:rPr>
              <a:t> </a:t>
            </a:r>
            <a:r>
              <a:rPr lang="en-US" sz="3200" err="1">
                <a:latin typeface="Verdana"/>
                <a:cs typeface="Verdana"/>
              </a:rPr>
              <a:t>samo</a:t>
            </a:r>
            <a:r>
              <a:rPr lang="en-US" sz="3200">
                <a:latin typeface="Verdana"/>
                <a:cs typeface="Verdana"/>
              </a:rPr>
              <a:t> u </a:t>
            </a:r>
            <a:r>
              <a:rPr lang="en-US" sz="3200" err="1">
                <a:latin typeface="Verdana"/>
                <a:cs typeface="Verdana"/>
              </a:rPr>
              <a:t>ime</a:t>
            </a:r>
            <a:r>
              <a:rPr lang="en-US" sz="3200">
                <a:latin typeface="Verdana"/>
                <a:cs typeface="Verdana"/>
              </a:rPr>
              <a:t> </a:t>
            </a:r>
            <a:r>
              <a:rPr lang="en-US" sz="3200" err="1">
                <a:latin typeface="Verdana"/>
                <a:cs typeface="Verdana"/>
              </a:rPr>
              <a:t>Isusovo</a:t>
            </a:r>
            <a:r>
              <a:rPr lang="en-US" sz="3200">
                <a:latin typeface="Verdana"/>
                <a:cs typeface="Verdana"/>
              </a:rPr>
              <a:t> (2:38; 8:16; 10:48; 19:5).</a:t>
            </a:r>
          </a:p>
          <a:p>
            <a:endParaRPr lang="en-US" sz="3200">
              <a:latin typeface="Verdana"/>
              <a:cs typeface="Verdana"/>
            </a:endParaRPr>
          </a:p>
        </p:txBody>
      </p:sp>
    </p:spTree>
    <p:extLst>
      <p:ext uri="{BB962C8B-B14F-4D97-AF65-F5344CB8AC3E}">
        <p14:creationId xmlns:p14="http://schemas.microsoft.com/office/powerpoint/2010/main" val="4053032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618884"/>
            <a:ext cx="8157275" cy="5755422"/>
          </a:xfrm>
          <a:prstGeom prst="rect">
            <a:avLst/>
          </a:prstGeom>
          <a:noFill/>
        </p:spPr>
        <p:txBody>
          <a:bodyPr wrap="square" rtlCol="0">
            <a:spAutoFit/>
          </a:bodyPr>
          <a:lstStyle/>
          <a:p>
            <a:r>
              <a:rPr lang="sr-Latn-RS" sz="3200" u="sng" err="1">
                <a:latin typeface="Verdana"/>
                <a:cs typeface="Verdana"/>
              </a:rPr>
              <a:t>Č</a:t>
            </a:r>
            <a:r>
              <a:rPr lang="en-US" sz="3200" u="sng" err="1" smtClean="0">
                <a:latin typeface="Verdana"/>
                <a:cs typeface="Verdana"/>
              </a:rPr>
              <a:t>injenice</a:t>
            </a:r>
            <a:r>
              <a:rPr lang="en-US" sz="3200">
                <a:latin typeface="Verdana"/>
                <a:cs typeface="Verdana"/>
              </a:rPr>
              <a:t>:</a:t>
            </a:r>
          </a:p>
          <a:p>
            <a:pPr>
              <a:lnSpc>
                <a:spcPct val="50000"/>
              </a:lnSpc>
            </a:pPr>
            <a:r>
              <a:rPr lang="en-US" sz="3200">
                <a:latin typeface="Verdana"/>
                <a:cs typeface="Verdana"/>
              </a:rPr>
              <a:t>  </a:t>
            </a:r>
          </a:p>
          <a:p>
            <a:pPr marL="457200" indent="-457200">
              <a:buFont typeface="Arial"/>
              <a:buChar char="•"/>
            </a:pPr>
            <a:r>
              <a:rPr lang="sr-Latn-RS" sz="3200" smtClean="0">
                <a:latin typeface="Verdana"/>
                <a:cs typeface="Verdana"/>
              </a:rPr>
              <a:t>U </a:t>
            </a:r>
            <a:r>
              <a:rPr lang="en-US" sz="3200" smtClean="0">
                <a:latin typeface="Verdana"/>
                <a:cs typeface="Verdana"/>
              </a:rPr>
              <a:t>Del</a:t>
            </a:r>
            <a:r>
              <a:rPr lang="sr-Latn-RS" sz="3200" smtClean="0">
                <a:latin typeface="Verdana"/>
                <a:cs typeface="Verdana"/>
              </a:rPr>
              <a:t>ima</a:t>
            </a:r>
            <a:r>
              <a:rPr lang="en-US" sz="3200" smtClean="0">
                <a:latin typeface="Verdana"/>
                <a:cs typeface="Verdana"/>
              </a:rPr>
              <a:t> </a:t>
            </a:r>
            <a:r>
              <a:rPr lang="en-US" sz="3200" err="1" smtClean="0">
                <a:latin typeface="Verdana"/>
                <a:cs typeface="Verdana"/>
              </a:rPr>
              <a:t>Apostolsk</a:t>
            </a:r>
            <a:r>
              <a:rPr lang="sr-Latn-RS" sz="3200" smtClean="0">
                <a:latin typeface="Verdana"/>
                <a:cs typeface="Verdana"/>
              </a:rPr>
              <a:t>im</a:t>
            </a:r>
            <a:r>
              <a:rPr lang="en-US" sz="3200" smtClean="0">
                <a:latin typeface="Verdana"/>
                <a:cs typeface="Verdana"/>
              </a:rPr>
              <a:t> </a:t>
            </a:r>
            <a:r>
              <a:rPr lang="en-US" sz="3200" err="1" smtClean="0">
                <a:latin typeface="Verdana"/>
                <a:cs typeface="Verdana"/>
              </a:rPr>
              <a:t>nigde</a:t>
            </a:r>
            <a:r>
              <a:rPr lang="en-US" sz="3200" smtClean="0">
                <a:latin typeface="Verdana"/>
                <a:cs typeface="Verdana"/>
              </a:rPr>
              <a:t> n</a:t>
            </a:r>
            <a:r>
              <a:rPr lang="sr-Latn-RS" sz="3200" smtClean="0">
                <a:latin typeface="Verdana"/>
                <a:cs typeface="Verdana"/>
              </a:rPr>
              <a:t>ije</a:t>
            </a:r>
            <a:r>
              <a:rPr lang="en-US" sz="3200" smtClean="0">
                <a:latin typeface="Verdana"/>
                <a:cs typeface="Verdana"/>
              </a:rPr>
              <a:t> da</a:t>
            </a:r>
            <a:r>
              <a:rPr lang="sr-Latn-RS" sz="3200" smtClean="0">
                <a:latin typeface="Verdana"/>
                <a:cs typeface="Verdana"/>
              </a:rPr>
              <a:t>t</a:t>
            </a:r>
            <a:r>
              <a:rPr lang="en-US" sz="3200" smtClean="0">
                <a:latin typeface="Verdana"/>
                <a:cs typeface="Verdana"/>
              </a:rPr>
              <a:t> </a:t>
            </a:r>
            <a:r>
              <a:rPr lang="en-US" sz="3200" err="1">
                <a:latin typeface="Verdana"/>
                <a:cs typeface="Verdana"/>
              </a:rPr>
              <a:t>opis</a:t>
            </a:r>
            <a:r>
              <a:rPr lang="en-US" sz="3200">
                <a:latin typeface="Verdana"/>
                <a:cs typeface="Verdana"/>
              </a:rPr>
              <a:t> </a:t>
            </a:r>
            <a:r>
              <a:rPr lang="sr-Latn-RS" sz="3200" smtClean="0">
                <a:latin typeface="Verdana"/>
                <a:cs typeface="Verdana"/>
              </a:rPr>
              <a:t>kako je obavljeno</a:t>
            </a:r>
            <a:r>
              <a:rPr lang="en-US" sz="3200" smtClean="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a:t>
            </a:r>
            <a:r>
              <a:rPr lang="sr-Latn-RS" sz="3200" smtClean="0">
                <a:latin typeface="Verdana"/>
                <a:cs typeface="Verdana"/>
              </a:rPr>
              <a:t>e</a:t>
            </a:r>
            <a:r>
              <a:rPr lang="en-US" sz="3200" smtClean="0">
                <a:latin typeface="Verdana"/>
                <a:cs typeface="Verdana"/>
              </a:rPr>
              <a:t> </a:t>
            </a:r>
            <a:r>
              <a:rPr lang="en-US" sz="3200">
                <a:latin typeface="Verdana"/>
                <a:cs typeface="Verdana"/>
              </a:rPr>
              <a:t>(</a:t>
            </a:r>
            <a:r>
              <a:rPr lang="en-US" sz="3200" err="1">
                <a:latin typeface="Verdana"/>
                <a:cs typeface="Verdana"/>
              </a:rPr>
              <a:t>knjiga</a:t>
            </a:r>
            <a:r>
              <a:rPr lang="en-US" sz="3200">
                <a:latin typeface="Verdana"/>
                <a:cs typeface="Verdana"/>
              </a:rPr>
              <a:t> </a:t>
            </a:r>
            <a:r>
              <a:rPr lang="en-US" sz="3200" err="1">
                <a:latin typeface="Verdana"/>
                <a:cs typeface="Verdana"/>
              </a:rPr>
              <a:t>samo</a:t>
            </a:r>
            <a:r>
              <a:rPr lang="en-US" sz="3200">
                <a:latin typeface="Verdana"/>
                <a:cs typeface="Verdana"/>
              </a:rPr>
              <a:t> </a:t>
            </a:r>
            <a:r>
              <a:rPr lang="en-US" sz="3200" err="1">
                <a:latin typeface="Verdana"/>
                <a:cs typeface="Verdana"/>
              </a:rPr>
              <a:t>izjavljuje</a:t>
            </a:r>
            <a:r>
              <a:rPr lang="en-US" sz="3200">
                <a:latin typeface="Verdana"/>
                <a:cs typeface="Verdana"/>
              </a:rPr>
              <a:t> da </a:t>
            </a:r>
            <a:r>
              <a:rPr lang="en-US" sz="3200" err="1">
                <a:latin typeface="Verdana"/>
                <a:cs typeface="Verdana"/>
              </a:rPr>
              <a:t>su</a:t>
            </a:r>
            <a:r>
              <a:rPr lang="en-US" sz="3200">
                <a:latin typeface="Verdana"/>
                <a:cs typeface="Verdana"/>
              </a:rPr>
              <a:t> se </a:t>
            </a:r>
            <a:r>
              <a:rPr lang="en-US" sz="3200" err="1">
                <a:latin typeface="Verdana"/>
                <a:cs typeface="Verdana"/>
              </a:rPr>
              <a:t>osobe</a:t>
            </a:r>
            <a:r>
              <a:rPr lang="en-US" sz="3200">
                <a:latin typeface="Verdana"/>
                <a:cs typeface="Verdana"/>
              </a:rPr>
              <a:t> </a:t>
            </a:r>
            <a:r>
              <a:rPr lang="en-US" sz="3200" err="1">
                <a:latin typeface="Verdana"/>
                <a:cs typeface="Verdana"/>
              </a:rPr>
              <a:t>krstile</a:t>
            </a:r>
            <a:r>
              <a:rPr lang="en-US" sz="3200">
                <a:latin typeface="Verdana"/>
                <a:cs typeface="Verdana"/>
              </a:rPr>
              <a:t>). </a:t>
            </a:r>
          </a:p>
          <a:p>
            <a:pPr marL="457200" indent="-457200">
              <a:buFont typeface="Arial"/>
              <a:buChar char="•"/>
            </a:pPr>
            <a:endParaRPr lang="en-US" sz="3200">
              <a:latin typeface="Verdana"/>
              <a:cs typeface="Verdana"/>
            </a:endParaRPr>
          </a:p>
          <a:p>
            <a:pPr lvl="1"/>
            <a:r>
              <a:rPr lang="en-US" sz="3200">
                <a:latin typeface="Verdana"/>
                <a:cs typeface="Verdana"/>
              </a:rPr>
              <a:t>Ne </a:t>
            </a:r>
            <a:r>
              <a:rPr lang="en-US" sz="3200" err="1">
                <a:latin typeface="Verdana"/>
                <a:cs typeface="Verdana"/>
              </a:rPr>
              <a:t>postoji</a:t>
            </a:r>
            <a:r>
              <a:rPr lang="en-US" sz="3200">
                <a:latin typeface="Verdana"/>
                <a:cs typeface="Verdana"/>
              </a:rPr>
              <a:t> </a:t>
            </a:r>
            <a:r>
              <a:rPr lang="en-US" sz="3200" err="1">
                <a:latin typeface="Verdana"/>
                <a:cs typeface="Verdana"/>
              </a:rPr>
              <a:t>ni</a:t>
            </a:r>
            <a:r>
              <a:rPr lang="en-US" sz="3200">
                <a:latin typeface="Verdana"/>
                <a:cs typeface="Verdana"/>
              </a:rPr>
              <a:t> </a:t>
            </a:r>
            <a:r>
              <a:rPr lang="en-US" sz="3200" err="1">
                <a:latin typeface="Verdana"/>
                <a:cs typeface="Verdana"/>
              </a:rPr>
              <a:t>jedan</a:t>
            </a:r>
            <a:r>
              <a:rPr lang="en-US" sz="3200">
                <a:latin typeface="Verdana"/>
                <a:cs typeface="Verdana"/>
              </a:rPr>
              <a:t> </a:t>
            </a:r>
            <a:r>
              <a:rPr lang="en-US" sz="3200" err="1">
                <a:latin typeface="Verdana"/>
                <a:cs typeface="Verdana"/>
              </a:rPr>
              <a:t>dokaz</a:t>
            </a:r>
            <a:r>
              <a:rPr lang="en-US" sz="3200">
                <a:latin typeface="Verdana"/>
                <a:cs typeface="Verdana"/>
              </a:rPr>
              <a:t> da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enici</a:t>
            </a:r>
            <a:r>
              <a:rPr lang="en-US" sz="3200" smtClean="0">
                <a:latin typeface="Verdana"/>
                <a:cs typeface="Verdana"/>
              </a:rPr>
              <a:t> </a:t>
            </a:r>
            <a:r>
              <a:rPr lang="en-US" sz="3200" err="1">
                <a:latin typeface="Verdana"/>
                <a:cs typeface="Verdana"/>
              </a:rPr>
              <a:t>nisu</a:t>
            </a:r>
            <a:r>
              <a:rPr lang="en-US" sz="3200">
                <a:latin typeface="Verdana"/>
                <a:cs typeface="Verdana"/>
              </a:rPr>
              <a:t> </a:t>
            </a:r>
            <a:r>
              <a:rPr lang="en-US" sz="3200" err="1" smtClean="0">
                <a:latin typeface="Verdana"/>
                <a:cs typeface="Verdana"/>
              </a:rPr>
              <a:t>sledili</a:t>
            </a:r>
            <a:r>
              <a:rPr lang="en-US" sz="3200" smtClean="0">
                <a:latin typeface="Verdana"/>
                <a:cs typeface="Verdana"/>
              </a:rPr>
              <a:t> </a:t>
            </a:r>
            <a:r>
              <a:rPr lang="en-US" sz="3200" err="1">
                <a:latin typeface="Verdana"/>
                <a:cs typeface="Verdana"/>
              </a:rPr>
              <a:t>Isusov</a:t>
            </a:r>
            <a:r>
              <a:rPr lang="en-US" sz="3200">
                <a:latin typeface="Verdana"/>
                <a:cs typeface="Verdana"/>
              </a:rPr>
              <a:t> </a:t>
            </a:r>
            <a:r>
              <a:rPr lang="en-US" sz="3200" err="1">
                <a:latin typeface="Verdana"/>
                <a:cs typeface="Verdana"/>
              </a:rPr>
              <a:t>nalog</a:t>
            </a:r>
            <a:r>
              <a:rPr lang="en-US" sz="3200">
                <a:latin typeface="Verdana"/>
                <a:cs typeface="Verdana"/>
              </a:rPr>
              <a:t> da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tavaju</a:t>
            </a:r>
            <a:r>
              <a:rPr lang="en-US" sz="3200" smtClean="0">
                <a:latin typeface="Verdana"/>
                <a:cs typeface="Verdana"/>
              </a:rPr>
              <a:t> </a:t>
            </a:r>
            <a:r>
              <a:rPr lang="en-US" sz="3200">
                <a:latin typeface="Verdana"/>
                <a:cs typeface="Verdana"/>
              </a:rPr>
              <a:t>u </a:t>
            </a:r>
            <a:r>
              <a:rPr lang="en-US" sz="3200" err="1">
                <a:latin typeface="Verdana"/>
                <a:cs typeface="Verdana"/>
              </a:rPr>
              <a:t>ime</a:t>
            </a:r>
            <a:r>
              <a:rPr lang="en-US" sz="3200">
                <a:latin typeface="Verdana"/>
                <a:cs typeface="Verdana"/>
              </a:rPr>
              <a:t> </a:t>
            </a:r>
            <a:r>
              <a:rPr lang="en-US" sz="3200" err="1">
                <a:latin typeface="Verdana"/>
                <a:cs typeface="Verdana"/>
              </a:rPr>
              <a:t>Oca</a:t>
            </a:r>
            <a:r>
              <a:rPr lang="en-US" sz="3200">
                <a:latin typeface="Verdana"/>
                <a:cs typeface="Verdana"/>
              </a:rPr>
              <a:t>, </a:t>
            </a:r>
            <a:r>
              <a:rPr lang="en-US" sz="3200" err="1">
                <a:latin typeface="Verdana"/>
                <a:cs typeface="Verdana"/>
              </a:rPr>
              <a:t>Sina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Sv</a:t>
            </a:r>
            <a:r>
              <a:rPr lang="sr-Latn-RS" sz="3200" smtClean="0">
                <a:latin typeface="Verdana"/>
                <a:cs typeface="Verdana"/>
              </a:rPr>
              <a:t>etog</a:t>
            </a:r>
            <a:r>
              <a:rPr lang="en-US" sz="3200" smtClean="0">
                <a:latin typeface="Verdana"/>
                <a:cs typeface="Verdana"/>
              </a:rPr>
              <a:t> </a:t>
            </a:r>
            <a:r>
              <a:rPr lang="en-US" sz="3200" err="1">
                <a:latin typeface="Verdana"/>
                <a:cs typeface="Verdana"/>
              </a:rPr>
              <a:t>Duha</a:t>
            </a:r>
            <a:r>
              <a:rPr lang="en-US" sz="3200">
                <a:latin typeface="Verdana"/>
                <a:cs typeface="Verdana"/>
              </a:rPr>
              <a:t>.  </a:t>
            </a:r>
          </a:p>
          <a:p>
            <a:pPr marL="457200" indent="-457200">
              <a:buFont typeface="Arial"/>
              <a:buChar char="•"/>
            </a:pPr>
            <a:endParaRPr lang="en-US" sz="3200">
              <a:latin typeface="Verdana"/>
              <a:cs typeface="Verdana"/>
            </a:endParaRPr>
          </a:p>
        </p:txBody>
      </p:sp>
    </p:spTree>
    <p:extLst>
      <p:ext uri="{BB962C8B-B14F-4D97-AF65-F5344CB8AC3E}">
        <p14:creationId xmlns:p14="http://schemas.microsoft.com/office/powerpoint/2010/main" val="7809272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371234"/>
            <a:ext cx="8157275" cy="6001643"/>
          </a:xfrm>
          <a:prstGeom prst="rect">
            <a:avLst/>
          </a:prstGeom>
          <a:noFill/>
        </p:spPr>
        <p:txBody>
          <a:bodyPr wrap="square" rtlCol="0">
            <a:spAutoFit/>
          </a:bodyPr>
          <a:lstStyle/>
          <a:p>
            <a:pPr marL="457200" indent="-457200">
              <a:buFont typeface="Arial"/>
              <a:buChar char="•"/>
            </a:pPr>
            <a:r>
              <a:rPr lang="en-US" sz="3200" smtClean="0">
                <a:latin typeface="Verdana"/>
                <a:cs typeface="Verdana"/>
              </a:rPr>
              <a:t>N</a:t>
            </a:r>
            <a:r>
              <a:rPr lang="sr-Latn-RS" sz="3200" smtClean="0">
                <a:latin typeface="Verdana"/>
                <a:cs typeface="Verdana"/>
              </a:rPr>
              <a:t>ovozavetni</a:t>
            </a:r>
            <a:r>
              <a:rPr lang="en-US" sz="3200" smtClean="0">
                <a:latin typeface="Verdana"/>
                <a:cs typeface="Verdana"/>
              </a:rPr>
              <a:t> </a:t>
            </a:r>
            <a:r>
              <a:rPr lang="en-US" sz="3200" err="1">
                <a:latin typeface="Verdana"/>
                <a:cs typeface="Verdana"/>
              </a:rPr>
              <a:t>spisi</a:t>
            </a:r>
            <a:r>
              <a:rPr lang="en-US" sz="3200">
                <a:latin typeface="Verdana"/>
                <a:cs typeface="Verdana"/>
              </a:rPr>
              <a:t> </a:t>
            </a:r>
            <a:r>
              <a:rPr lang="en-US" sz="3200" err="1">
                <a:latin typeface="Verdana"/>
                <a:cs typeface="Verdana"/>
              </a:rPr>
              <a:t>pokazuju</a:t>
            </a:r>
            <a:r>
              <a:rPr lang="en-US" sz="3200">
                <a:latin typeface="Verdana"/>
                <a:cs typeface="Verdana"/>
              </a:rPr>
              <a:t> </a:t>
            </a:r>
            <a:r>
              <a:rPr lang="en-US" sz="3200" smtClean="0">
                <a:latin typeface="Verdana"/>
                <a:cs typeface="Verdana"/>
              </a:rPr>
              <a:t>da</a:t>
            </a:r>
            <a:r>
              <a:rPr lang="sr-Latn-RS" sz="3200" smtClean="0">
                <a:latin typeface="Verdana"/>
                <a:cs typeface="Verdana"/>
              </a:rPr>
              <a:t> je</a:t>
            </a:r>
            <a:r>
              <a:rPr lang="en-US" sz="3200" smtClean="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a:t>
            </a:r>
            <a:r>
              <a:rPr lang="en-US" sz="3200" smtClean="0">
                <a:latin typeface="Verdana"/>
                <a:cs typeface="Verdana"/>
              </a:rPr>
              <a:t> </a:t>
            </a:r>
            <a:r>
              <a:rPr lang="en-US" sz="3200">
                <a:latin typeface="Verdana"/>
                <a:cs typeface="Verdana"/>
              </a:rPr>
              <a:t>u </a:t>
            </a:r>
            <a:r>
              <a:rPr lang="en-US" sz="3200" err="1">
                <a:latin typeface="Verdana"/>
                <a:cs typeface="Verdana"/>
              </a:rPr>
              <a:t>ranoj</a:t>
            </a:r>
            <a:r>
              <a:rPr lang="en-US" sz="3200">
                <a:latin typeface="Verdana"/>
                <a:cs typeface="Verdana"/>
              </a:rPr>
              <a:t> </a:t>
            </a:r>
            <a:r>
              <a:rPr lang="en-US" sz="3200" err="1" smtClean="0">
                <a:latin typeface="Verdana"/>
                <a:cs typeface="Verdana"/>
              </a:rPr>
              <a:t>crkvi</a:t>
            </a:r>
            <a:r>
              <a:rPr lang="sr-Latn-RS" sz="3200" smtClean="0">
                <a:latin typeface="Verdana"/>
                <a:cs typeface="Verdana"/>
              </a:rPr>
              <a:t> </a:t>
            </a:r>
            <a:r>
              <a:rPr lang="en-US" sz="3200" err="1" smtClean="0">
                <a:latin typeface="Verdana"/>
                <a:cs typeface="Verdana"/>
              </a:rPr>
              <a:t>uklju</a:t>
            </a:r>
            <a:r>
              <a:rPr lang="sr-Latn-RS" sz="3200" smtClean="0">
                <a:latin typeface="Verdana"/>
                <a:cs typeface="Verdana"/>
              </a:rPr>
              <a:t>č</a:t>
            </a:r>
            <a:r>
              <a:rPr lang="en-US" sz="3200" err="1" smtClean="0">
                <a:latin typeface="Verdana"/>
                <a:cs typeface="Verdana"/>
              </a:rPr>
              <a:t>ivalo</a:t>
            </a:r>
            <a:r>
              <a:rPr lang="en-US" sz="3200" smtClean="0">
                <a:latin typeface="Verdana"/>
                <a:cs typeface="Verdana"/>
              </a:rPr>
              <a:t> </a:t>
            </a:r>
            <a:r>
              <a:rPr lang="en-US" sz="3200">
                <a:latin typeface="Verdana"/>
                <a:cs typeface="Verdana"/>
              </a:rPr>
              <a:t>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a:t>
            </a:r>
          </a:p>
          <a:p>
            <a:pPr marL="457200" indent="-457200">
              <a:buFont typeface="Arial"/>
              <a:buChar char="•"/>
            </a:pPr>
            <a:endParaRPr lang="en-US" sz="3200">
              <a:latin typeface="Verdana"/>
              <a:cs typeface="Verdana"/>
            </a:endParaRPr>
          </a:p>
          <a:p>
            <a:pPr lvl="1"/>
            <a:r>
              <a:rPr lang="en-US" sz="3200" u="sng" err="1" smtClean="0">
                <a:latin typeface="Verdana"/>
                <a:cs typeface="Verdana"/>
              </a:rPr>
              <a:t>Dela</a:t>
            </a:r>
            <a:r>
              <a:rPr lang="en-US" sz="3200" u="sng" smtClean="0">
                <a:latin typeface="Verdana"/>
                <a:cs typeface="Verdana"/>
              </a:rPr>
              <a:t> 2:38-39</a:t>
            </a:r>
            <a:r>
              <a:rPr lang="en-US" sz="3200" smtClean="0">
                <a:latin typeface="Verdana"/>
                <a:cs typeface="Verdana"/>
              </a:rPr>
              <a:t>—</a:t>
            </a:r>
            <a:r>
              <a:rPr lang="sr-Latn-RS" sz="3200">
                <a:latin typeface="Verdana"/>
                <a:cs typeface="Verdana"/>
              </a:rPr>
              <a:t> </a:t>
            </a:r>
            <a:r>
              <a:rPr lang="sr-Latn-RS" sz="3200" smtClean="0">
                <a:latin typeface="Verdana"/>
                <a:cs typeface="Verdana"/>
              </a:rPr>
              <a:t>„</a:t>
            </a:r>
            <a:r>
              <a:rPr lang="en-US" sz="3200" err="1" smtClean="0">
                <a:latin typeface="Verdana"/>
                <a:cs typeface="Verdana"/>
              </a:rPr>
              <a:t>Petar</a:t>
            </a:r>
            <a:r>
              <a:rPr lang="en-US" sz="3200" smtClean="0">
                <a:latin typeface="Verdana"/>
                <a:cs typeface="Verdana"/>
              </a:rPr>
              <a:t> </a:t>
            </a:r>
            <a:r>
              <a:rPr lang="en-US" sz="3200" err="1">
                <a:latin typeface="Verdana"/>
                <a:cs typeface="Verdana"/>
              </a:rPr>
              <a:t>im</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e</a:t>
            </a:r>
            <a:r>
              <a:rPr lang="en-US" sz="3200">
                <a:latin typeface="Verdana"/>
                <a:cs typeface="Verdana"/>
              </a:rPr>
              <a:t>: </a:t>
            </a:r>
            <a:r>
              <a:rPr lang="sr-Latn-RS" sz="3200" smtClean="0">
                <a:latin typeface="Verdana"/>
                <a:cs typeface="Verdana"/>
              </a:rPr>
              <a:t>Pokaj</a:t>
            </a:r>
            <a:r>
              <a:rPr lang="en-US" sz="3200" err="1" smtClean="0">
                <a:latin typeface="Verdana"/>
                <a:cs typeface="Verdana"/>
              </a:rPr>
              <a:t>te</a:t>
            </a:r>
            <a:r>
              <a:rPr lang="en-US" sz="3200" smtClean="0">
                <a:latin typeface="Verdana"/>
                <a:cs typeface="Verdana"/>
              </a:rPr>
              <a:t> </a:t>
            </a:r>
            <a:r>
              <a:rPr lang="en-US" sz="3200">
                <a:latin typeface="Verdana"/>
                <a:cs typeface="Verdana"/>
              </a:rPr>
              <a:t>se, </a:t>
            </a:r>
            <a:r>
              <a:rPr lang="en-US" sz="3200" err="1">
                <a:latin typeface="Verdana"/>
                <a:cs typeface="Verdana"/>
              </a:rPr>
              <a:t>i</a:t>
            </a:r>
            <a:r>
              <a:rPr lang="en-US" sz="3200">
                <a:latin typeface="Verdana"/>
                <a:cs typeface="Verdana"/>
              </a:rPr>
              <a:t> </a:t>
            </a:r>
            <a:r>
              <a:rPr lang="sr-Latn-RS" sz="3200" smtClean="0">
                <a:latin typeface="Verdana"/>
                <a:cs typeface="Verdana"/>
              </a:rPr>
              <a:t>da se krstite s</a:t>
            </a:r>
            <a:r>
              <a:rPr lang="en-US" sz="3200" err="1" smtClean="0">
                <a:latin typeface="Verdana"/>
                <a:cs typeface="Verdana"/>
              </a:rPr>
              <a:t>vaki</a:t>
            </a:r>
            <a:r>
              <a:rPr lang="en-US" sz="3200" smtClean="0">
                <a:latin typeface="Verdana"/>
                <a:cs typeface="Verdana"/>
              </a:rPr>
              <a:t> </a:t>
            </a:r>
            <a:r>
              <a:rPr lang="en-US" sz="3200">
                <a:latin typeface="Verdana"/>
                <a:cs typeface="Verdana"/>
              </a:rPr>
              <a:t>od </a:t>
            </a:r>
            <a:r>
              <a:rPr lang="en-US" sz="3200" smtClean="0">
                <a:latin typeface="Verdana"/>
                <a:cs typeface="Verdana"/>
              </a:rPr>
              <a:t>vas </a:t>
            </a:r>
            <a:r>
              <a:rPr lang="en-US" sz="3200">
                <a:latin typeface="Verdana"/>
                <a:cs typeface="Verdana"/>
              </a:rPr>
              <a:t>u </a:t>
            </a:r>
            <a:r>
              <a:rPr lang="en-US" sz="3200" err="1">
                <a:latin typeface="Verdana"/>
                <a:cs typeface="Verdana"/>
              </a:rPr>
              <a:t>ime</a:t>
            </a:r>
            <a:r>
              <a:rPr lang="en-US" sz="3200">
                <a:latin typeface="Verdana"/>
                <a:cs typeface="Verdana"/>
              </a:rPr>
              <a:t> </a:t>
            </a:r>
            <a:r>
              <a:rPr lang="en-US" sz="3200" err="1">
                <a:solidFill>
                  <a:srgbClr val="FFFF00"/>
                </a:solidFill>
                <a:latin typeface="Verdana"/>
                <a:cs typeface="Verdana"/>
              </a:rPr>
              <a:t>Isusa</a:t>
            </a:r>
            <a:r>
              <a:rPr lang="en-US" sz="3200">
                <a:solidFill>
                  <a:srgbClr val="FFFF00"/>
                </a:solidFill>
                <a:latin typeface="Verdana"/>
                <a:cs typeface="Verdana"/>
              </a:rPr>
              <a:t> </a:t>
            </a:r>
            <a:r>
              <a:rPr lang="sr-Latn-RS" sz="3200" smtClean="0">
                <a:solidFill>
                  <a:srgbClr val="FFFF00"/>
                </a:solidFill>
                <a:latin typeface="Verdana"/>
                <a:cs typeface="Verdana"/>
              </a:rPr>
              <a:t>H</a:t>
            </a:r>
            <a:r>
              <a:rPr lang="en-US" sz="3200" err="1" smtClean="0">
                <a:solidFill>
                  <a:srgbClr val="FFFF00"/>
                </a:solidFill>
                <a:latin typeface="Verdana"/>
                <a:cs typeface="Verdana"/>
              </a:rPr>
              <a:t>rista</a:t>
            </a:r>
            <a:r>
              <a:rPr lang="en-US" sz="3200" smtClean="0">
                <a:solidFill>
                  <a:srgbClr val="FFFF00"/>
                </a:solidFill>
                <a:latin typeface="Verdana"/>
                <a:cs typeface="Verdana"/>
              </a:rPr>
              <a:t> </a:t>
            </a:r>
            <a:r>
              <a:rPr lang="en-US" sz="3200" err="1">
                <a:latin typeface="Verdana"/>
                <a:cs typeface="Verdana"/>
              </a:rPr>
              <a:t>za</a:t>
            </a:r>
            <a:r>
              <a:rPr lang="en-US" sz="3200">
                <a:latin typeface="Verdana"/>
                <a:cs typeface="Verdana"/>
              </a:rPr>
              <a:t> </a:t>
            </a:r>
            <a:r>
              <a:rPr lang="en-US" sz="3200" err="1" smtClean="0">
                <a:latin typeface="Verdana"/>
                <a:cs typeface="Verdana"/>
              </a:rPr>
              <a:t>opro</a:t>
            </a:r>
            <a:r>
              <a:rPr lang="sr-Latn-RS" sz="3200" smtClean="0">
                <a:latin typeface="Verdana"/>
                <a:cs typeface="Verdana"/>
              </a:rPr>
              <a:t>š</a:t>
            </a:r>
            <a:r>
              <a:rPr lang="en-US" sz="3200" err="1" smtClean="0">
                <a:latin typeface="Verdana"/>
                <a:cs typeface="Verdana"/>
              </a:rPr>
              <a:t>tenje</a:t>
            </a:r>
            <a:r>
              <a:rPr lang="en-US" sz="3200" smtClean="0">
                <a:latin typeface="Verdana"/>
                <a:cs typeface="Verdana"/>
              </a:rPr>
              <a:t> </a:t>
            </a:r>
            <a:r>
              <a:rPr lang="en-US" sz="3200" err="1" smtClean="0">
                <a:latin typeface="Verdana"/>
                <a:cs typeface="Verdana"/>
              </a:rPr>
              <a:t>greha</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primi</a:t>
            </a:r>
            <a:r>
              <a:rPr lang="sr-Latn-RS" sz="3200" smtClean="0">
                <a:latin typeface="Verdana"/>
                <a:cs typeface="Verdana"/>
              </a:rPr>
              <a:t>ćete</a:t>
            </a:r>
            <a:r>
              <a:rPr lang="en-US" sz="3200" smtClean="0">
                <a:latin typeface="Verdana"/>
                <a:cs typeface="Verdana"/>
              </a:rPr>
              <a:t> </a:t>
            </a:r>
            <a:r>
              <a:rPr lang="en-US" sz="3200" err="1">
                <a:latin typeface="Verdana"/>
                <a:cs typeface="Verdana"/>
              </a:rPr>
              <a:t>dar</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a:solidFill>
                  <a:srgbClr val="FFFF00"/>
                </a:solidFill>
                <a:latin typeface="Verdana"/>
                <a:cs typeface="Verdana"/>
              </a:rPr>
              <a:t> </a:t>
            </a:r>
            <a:r>
              <a:rPr lang="en-US" sz="3200" err="1">
                <a:solidFill>
                  <a:srgbClr val="FFFF00"/>
                </a:solidFill>
                <a:latin typeface="Verdana"/>
                <a:cs typeface="Verdana"/>
              </a:rPr>
              <a:t>Svetoga</a:t>
            </a:r>
            <a:r>
              <a:rPr lang="en-US" sz="3200">
                <a:latin typeface="Verdana"/>
                <a:cs typeface="Verdana"/>
              </a:rPr>
              <a:t>; </a:t>
            </a:r>
            <a:r>
              <a:rPr lang="en-US" sz="3200" err="1">
                <a:latin typeface="Verdana"/>
                <a:cs typeface="Verdana"/>
              </a:rPr>
              <a:t>jer</a:t>
            </a:r>
            <a:r>
              <a:rPr lang="en-US" sz="3200">
                <a:latin typeface="Verdana"/>
                <a:cs typeface="Verdana"/>
              </a:rPr>
              <a:t> je </a:t>
            </a:r>
            <a:r>
              <a:rPr lang="en-US" sz="3200" err="1">
                <a:latin typeface="Verdana"/>
                <a:cs typeface="Verdana"/>
              </a:rPr>
              <a:t>za</a:t>
            </a:r>
            <a:r>
              <a:rPr lang="en-US" sz="3200">
                <a:latin typeface="Verdana"/>
                <a:cs typeface="Verdana"/>
              </a:rPr>
              <a:t> vas </a:t>
            </a:r>
            <a:r>
              <a:rPr lang="en-US" sz="3200" err="1" smtClean="0">
                <a:latin typeface="Verdana"/>
                <a:cs typeface="Verdana"/>
              </a:rPr>
              <a:t>obe</a:t>
            </a:r>
            <a:r>
              <a:rPr lang="sr-Latn-RS" sz="3200" smtClean="0">
                <a:latin typeface="Verdana"/>
                <a:cs typeface="Verdana"/>
              </a:rPr>
              <a:t>ć</a:t>
            </a:r>
            <a:r>
              <a:rPr lang="en-US" sz="3200" err="1" smtClean="0">
                <a:latin typeface="Verdana"/>
                <a:cs typeface="Verdana"/>
              </a:rPr>
              <a:t>anje</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smtClean="0">
                <a:latin typeface="Verdana"/>
                <a:cs typeface="Verdana"/>
              </a:rPr>
              <a:t>decu</a:t>
            </a:r>
            <a:r>
              <a:rPr lang="en-US" sz="3200" smtClean="0">
                <a:latin typeface="Verdana"/>
                <a:cs typeface="Verdana"/>
              </a:rPr>
              <a:t> </a:t>
            </a:r>
            <a:r>
              <a:rPr lang="en-US" sz="3200" err="1" smtClean="0">
                <a:latin typeface="Verdana"/>
                <a:cs typeface="Verdana"/>
              </a:rPr>
              <a:t>va</a:t>
            </a:r>
            <a:r>
              <a:rPr lang="sr-Latn-RS" sz="3200" smtClean="0">
                <a:latin typeface="Verdana"/>
                <a:cs typeface="Verdana"/>
              </a:rPr>
              <a:t>š</a:t>
            </a:r>
            <a:r>
              <a:rPr lang="en-US" sz="3200" smtClean="0">
                <a:latin typeface="Verdana"/>
                <a:cs typeface="Verdana"/>
              </a:rPr>
              <a:t>u </a:t>
            </a:r>
            <a:r>
              <a:rPr lang="en-US" sz="3200" err="1">
                <a:latin typeface="Verdana"/>
                <a:cs typeface="Verdana"/>
              </a:rPr>
              <a:t>i</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sve</a:t>
            </a:r>
            <a:r>
              <a:rPr lang="en-US" sz="3200">
                <a:latin typeface="Verdana"/>
                <a:cs typeface="Verdana"/>
              </a:rPr>
              <a:t> </a:t>
            </a:r>
            <a:r>
              <a:rPr lang="en-US" sz="3200" smtClean="0">
                <a:latin typeface="Verdana"/>
                <a:cs typeface="Verdana"/>
              </a:rPr>
              <a:t>dal</a:t>
            </a:r>
            <a:r>
              <a:rPr lang="sr-Latn-RS" sz="3200" smtClean="0">
                <a:latin typeface="Verdana"/>
                <a:cs typeface="Verdana"/>
              </a:rPr>
              <a:t>eke</a:t>
            </a:r>
            <a:r>
              <a:rPr lang="en-US" sz="3200" smtClean="0">
                <a:latin typeface="Verdana"/>
                <a:cs typeface="Verdana"/>
              </a:rPr>
              <a:t>, </a:t>
            </a:r>
            <a:r>
              <a:rPr lang="en-US" sz="3200" err="1">
                <a:latin typeface="Verdana"/>
                <a:cs typeface="Verdana"/>
              </a:rPr>
              <a:t>koje</a:t>
            </a:r>
            <a:r>
              <a:rPr lang="en-US" sz="3200">
                <a:latin typeface="Verdana"/>
                <a:cs typeface="Verdana"/>
              </a:rPr>
              <a:t> </a:t>
            </a:r>
            <a:r>
              <a:rPr lang="en-US" sz="3200" err="1">
                <a:latin typeface="Verdana"/>
                <a:cs typeface="Verdana"/>
              </a:rPr>
              <a:t>će</a:t>
            </a:r>
            <a:r>
              <a:rPr lang="en-US" sz="3200">
                <a:latin typeface="Verdana"/>
                <a:cs typeface="Verdana"/>
              </a:rPr>
              <a:t> god </a:t>
            </a:r>
            <a:r>
              <a:rPr lang="en-US" sz="3200" err="1">
                <a:latin typeface="Verdana"/>
                <a:cs typeface="Verdana"/>
              </a:rPr>
              <a:t>dozvati</a:t>
            </a:r>
            <a:r>
              <a:rPr lang="en-US" sz="3200">
                <a:latin typeface="Verdana"/>
                <a:cs typeface="Verdana"/>
              </a:rPr>
              <a:t> </a:t>
            </a:r>
            <a:r>
              <a:rPr lang="en-US" sz="3200" err="1" smtClean="0">
                <a:solidFill>
                  <a:srgbClr val="FFFF00"/>
                </a:solidFill>
                <a:latin typeface="Verdana"/>
                <a:cs typeface="Verdana"/>
              </a:rPr>
              <a:t>Gospod</a:t>
            </a:r>
            <a:r>
              <a:rPr lang="en-US" sz="3200" smtClean="0">
                <a:solidFill>
                  <a:srgbClr val="FFFF00"/>
                </a:solidFill>
                <a:latin typeface="Verdana"/>
                <a:cs typeface="Verdana"/>
              </a:rPr>
              <a:t> </a:t>
            </a:r>
            <a:r>
              <a:rPr lang="en-US" sz="3200">
                <a:solidFill>
                  <a:srgbClr val="FFFF00"/>
                </a:solidFill>
                <a:latin typeface="Verdana"/>
                <a:cs typeface="Verdana"/>
              </a:rPr>
              <a:t>Bog </a:t>
            </a:r>
            <a:r>
              <a:rPr lang="en-US" sz="3200" err="1" smtClean="0">
                <a:solidFill>
                  <a:srgbClr val="FFFF00"/>
                </a:solidFill>
                <a:latin typeface="Verdana"/>
                <a:cs typeface="Verdana"/>
              </a:rPr>
              <a:t>na</a:t>
            </a:r>
            <a:r>
              <a:rPr lang="sr-Latn-RS" sz="3200" smtClean="0">
                <a:solidFill>
                  <a:srgbClr val="FFFF00"/>
                </a:solidFill>
                <a:latin typeface="Verdana"/>
                <a:cs typeface="Verdana"/>
              </a:rPr>
              <a:t>š</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Isto</a:t>
            </a:r>
            <a:r>
              <a:rPr lang="en-US" sz="3200" smtClean="0">
                <a:latin typeface="Verdana"/>
                <a:cs typeface="Verdana"/>
              </a:rPr>
              <a:t> </a:t>
            </a:r>
            <a:r>
              <a:rPr lang="en-US" sz="3200" u="sng" err="1" smtClean="0">
                <a:latin typeface="Verdana"/>
                <a:cs typeface="Verdana"/>
              </a:rPr>
              <a:t>Efe</a:t>
            </a:r>
            <a:r>
              <a:rPr lang="sr-Latn-RS" sz="3200" u="sng" smtClean="0">
                <a:latin typeface="Verdana"/>
                <a:cs typeface="Verdana"/>
              </a:rPr>
              <a:t>scima</a:t>
            </a:r>
            <a:r>
              <a:rPr lang="en-US" sz="3200" u="sng" smtClean="0">
                <a:latin typeface="Verdana"/>
                <a:cs typeface="Verdana"/>
              </a:rPr>
              <a:t> 4:3-6</a:t>
            </a:r>
            <a:r>
              <a:rPr lang="sr-Latn-RS" sz="3200" u="sng" smtClean="0">
                <a:latin typeface="Verdana"/>
                <a:cs typeface="Verdana"/>
              </a:rPr>
              <a:t>)</a:t>
            </a:r>
            <a:endParaRPr lang="en-US" sz="3200" u="sng">
              <a:latin typeface="Verdana"/>
              <a:cs typeface="Verdana"/>
            </a:endParaRPr>
          </a:p>
        </p:txBody>
      </p:sp>
    </p:spTree>
    <p:extLst>
      <p:ext uri="{BB962C8B-B14F-4D97-AF65-F5344CB8AC3E}">
        <p14:creationId xmlns:p14="http://schemas.microsoft.com/office/powerpoint/2010/main" val="1465649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371232"/>
            <a:ext cx="8157275" cy="6247864"/>
          </a:xfrm>
          <a:prstGeom prst="rect">
            <a:avLst/>
          </a:prstGeom>
          <a:noFill/>
        </p:spPr>
        <p:txBody>
          <a:bodyPr wrap="square" rtlCol="0">
            <a:spAutoFit/>
          </a:bodyPr>
          <a:lstStyle/>
          <a:p>
            <a:pPr marL="457200" indent="-457200">
              <a:buFont typeface="Arial"/>
              <a:buChar char="•"/>
            </a:pPr>
            <a:r>
              <a:rPr lang="en-US" sz="3200" smtClean="0">
                <a:latin typeface="Verdana"/>
                <a:cs typeface="Verdana"/>
              </a:rPr>
              <a:t>Kr</a:t>
            </a:r>
            <a:r>
              <a:rPr lang="sr-Latn-RS" sz="3200" smtClean="0">
                <a:latin typeface="Verdana"/>
                <a:cs typeface="Verdana"/>
              </a:rPr>
              <a:t>š</a:t>
            </a:r>
            <a:r>
              <a:rPr lang="en-US" sz="3200" err="1" smtClean="0">
                <a:latin typeface="Verdana"/>
                <a:cs typeface="Verdana"/>
              </a:rPr>
              <a:t>tavanje</a:t>
            </a:r>
            <a:r>
              <a:rPr lang="en-US" sz="3200" smtClean="0">
                <a:latin typeface="Verdana"/>
                <a:cs typeface="Verdana"/>
              </a:rPr>
              <a:t> </a:t>
            </a:r>
            <a:r>
              <a:rPr lang="en-US" sz="3200">
                <a:latin typeface="Verdana"/>
                <a:cs typeface="Verdana"/>
              </a:rPr>
              <a:t>u </a:t>
            </a:r>
            <a:r>
              <a:rPr lang="en-US" sz="3200" err="1">
                <a:latin typeface="Verdana"/>
                <a:cs typeface="Verdana"/>
              </a:rPr>
              <a:t>ime</a:t>
            </a:r>
            <a:r>
              <a:rPr lang="en-US" sz="3200">
                <a:latin typeface="Verdana"/>
                <a:cs typeface="Verdana"/>
              </a:rPr>
              <a:t> </a:t>
            </a:r>
            <a:r>
              <a:rPr lang="en-US" sz="3200" err="1">
                <a:latin typeface="Verdana"/>
                <a:cs typeface="Verdana"/>
              </a:rPr>
              <a:t>Isusovo</a:t>
            </a:r>
            <a:r>
              <a:rPr lang="en-US" sz="3200">
                <a:latin typeface="Verdana"/>
                <a:cs typeface="Verdana"/>
              </a:rPr>
              <a:t> </a:t>
            </a:r>
            <a:r>
              <a:rPr lang="en-US" sz="3200" smtClean="0">
                <a:latin typeface="Verdana"/>
                <a:cs typeface="Verdana"/>
              </a:rPr>
              <a:t>mo</a:t>
            </a:r>
            <a:r>
              <a:rPr lang="sr-Latn-RS" sz="3200" smtClean="0">
                <a:latin typeface="Verdana"/>
                <a:cs typeface="Verdana"/>
              </a:rPr>
              <a:t>ž</a:t>
            </a:r>
            <a:r>
              <a:rPr lang="en-US" sz="3200" smtClean="0">
                <a:latin typeface="Verdana"/>
                <a:cs typeface="Verdana"/>
              </a:rPr>
              <a:t>e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iti</a:t>
            </a:r>
            <a:r>
              <a:rPr lang="en-US" sz="3200" smtClean="0">
                <a:latin typeface="Verdana"/>
                <a:cs typeface="Verdana"/>
              </a:rPr>
              <a:t> </a:t>
            </a:r>
            <a:r>
              <a:rPr lang="en-US" sz="3200" err="1" smtClean="0">
                <a:latin typeface="Verdana"/>
                <a:cs typeface="Verdana"/>
              </a:rPr>
              <a:t>dve</a:t>
            </a:r>
            <a:r>
              <a:rPr lang="en-US" sz="3200" smtClean="0">
                <a:latin typeface="Verdana"/>
                <a:cs typeface="Verdana"/>
              </a:rPr>
              <a:t> </a:t>
            </a:r>
            <a:r>
              <a:rPr lang="en-US" sz="3200" err="1">
                <a:latin typeface="Verdana"/>
                <a:cs typeface="Verdana"/>
              </a:rPr>
              <a:t>stvari</a:t>
            </a:r>
            <a:r>
              <a:rPr lang="en-US" sz="3200">
                <a:latin typeface="Verdana"/>
                <a:cs typeface="Verdana"/>
              </a:rPr>
              <a:t>:</a:t>
            </a:r>
          </a:p>
          <a:p>
            <a:pPr marL="457200" indent="-457200">
              <a:lnSpc>
                <a:spcPct val="90000"/>
              </a:lnSpc>
              <a:buFont typeface="Arial"/>
              <a:buChar char="•"/>
            </a:pPr>
            <a:endParaRPr lang="en-US" sz="3200">
              <a:latin typeface="Verdana"/>
              <a:cs typeface="Verdana"/>
            </a:endParaRPr>
          </a:p>
          <a:p>
            <a:pPr lvl="1"/>
            <a:r>
              <a:rPr lang="en-US" sz="3200" u="sng" err="1">
                <a:latin typeface="Verdana"/>
                <a:cs typeface="Verdana"/>
              </a:rPr>
              <a:t>Prvo</a:t>
            </a:r>
            <a:r>
              <a:rPr lang="en-US" sz="3200">
                <a:latin typeface="Verdana"/>
                <a:cs typeface="Verdana"/>
              </a:rPr>
              <a:t>: </a:t>
            </a:r>
            <a:r>
              <a:rPr lang="en-US" sz="3200" err="1">
                <a:latin typeface="Verdana"/>
                <a:cs typeface="Verdana"/>
              </a:rPr>
              <a:t>raditi</a:t>
            </a:r>
            <a:r>
              <a:rPr lang="en-US" sz="3200">
                <a:latin typeface="Verdana"/>
                <a:cs typeface="Verdana"/>
              </a:rPr>
              <a:t> </a:t>
            </a:r>
            <a:r>
              <a:rPr lang="en-US" sz="3200" smtClean="0">
                <a:latin typeface="Verdana"/>
                <a:cs typeface="Verdana"/>
              </a:rPr>
              <a:t>ne</a:t>
            </a:r>
            <a:r>
              <a:rPr lang="sr-Latn-RS" sz="3200" smtClean="0">
                <a:latin typeface="Verdana"/>
                <a:cs typeface="Verdana"/>
              </a:rPr>
              <a:t>š</a:t>
            </a:r>
            <a:r>
              <a:rPr lang="en-US" sz="3200" smtClean="0">
                <a:latin typeface="Verdana"/>
                <a:cs typeface="Verdana"/>
              </a:rPr>
              <a:t>to </a:t>
            </a:r>
            <a:r>
              <a:rPr lang="en-US" sz="3200">
                <a:latin typeface="Verdana"/>
                <a:cs typeface="Verdana"/>
              </a:rPr>
              <a:t>u </a:t>
            </a:r>
            <a:r>
              <a:rPr lang="en-US" sz="3200" smtClean="0">
                <a:latin typeface="Verdana"/>
                <a:cs typeface="Verdana"/>
              </a:rPr>
              <a:t>ne</a:t>
            </a:r>
            <a:r>
              <a:rPr lang="sr-Latn-RS" sz="3200" smtClean="0">
                <a:latin typeface="Verdana"/>
                <a:cs typeface="Verdana"/>
              </a:rPr>
              <a:t>č</a:t>
            </a:r>
            <a:r>
              <a:rPr lang="en-US" sz="3200" err="1" smtClean="0">
                <a:latin typeface="Verdana"/>
                <a:cs typeface="Verdana"/>
              </a:rPr>
              <a:t>ije</a:t>
            </a:r>
            <a:r>
              <a:rPr lang="en-US" sz="3200" smtClean="0">
                <a:latin typeface="Verdana"/>
                <a:cs typeface="Verdana"/>
              </a:rPr>
              <a:t> </a:t>
            </a:r>
            <a:r>
              <a:rPr lang="en-US" sz="3200" err="1">
                <a:latin typeface="Verdana"/>
                <a:cs typeface="Verdana"/>
              </a:rPr>
              <a:t>ime</a:t>
            </a:r>
            <a:r>
              <a:rPr lang="en-US" sz="320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en-US" sz="3200" err="1" smtClean="0">
                <a:latin typeface="Verdana"/>
                <a:cs typeface="Verdana"/>
              </a:rPr>
              <a:t>izvr</a:t>
            </a:r>
            <a:r>
              <a:rPr lang="sr-Latn-RS" sz="3200" smtClean="0">
                <a:latin typeface="Verdana"/>
                <a:cs typeface="Verdana"/>
              </a:rPr>
              <a:t>š</a:t>
            </a:r>
            <a:r>
              <a:rPr lang="en-US" sz="3200" err="1" smtClean="0">
                <a:latin typeface="Verdana"/>
                <a:cs typeface="Verdana"/>
              </a:rPr>
              <a:t>avati</a:t>
            </a:r>
            <a:r>
              <a:rPr lang="en-US" sz="3200" smtClean="0">
                <a:latin typeface="Verdana"/>
                <a:cs typeface="Verdana"/>
              </a:rPr>
              <a:t> </a:t>
            </a:r>
            <a:r>
              <a:rPr lang="en-US" sz="3200" err="1">
                <a:latin typeface="Verdana"/>
                <a:cs typeface="Verdana"/>
              </a:rPr>
              <a:t>nalog</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raditi</a:t>
            </a:r>
            <a:r>
              <a:rPr lang="en-US" sz="3200">
                <a:latin typeface="Verdana"/>
                <a:cs typeface="Verdana"/>
              </a:rPr>
              <a:t> </a:t>
            </a:r>
            <a:r>
              <a:rPr lang="sr-Latn-RS" sz="3200" smtClean="0">
                <a:latin typeface="Verdana"/>
                <a:cs typeface="Verdana"/>
              </a:rPr>
              <a:t>po</a:t>
            </a:r>
            <a:r>
              <a:rPr lang="en-US" sz="3200" smtClean="0">
                <a:latin typeface="Verdana"/>
                <a:cs typeface="Verdana"/>
              </a:rPr>
              <a:t> </a:t>
            </a:r>
            <a:r>
              <a:rPr lang="en-US" sz="3200" err="1">
                <a:latin typeface="Verdana"/>
                <a:cs typeface="Verdana"/>
              </a:rPr>
              <a:t>autoritetu</a:t>
            </a:r>
            <a:r>
              <a:rPr lang="en-US" sz="3200">
                <a:latin typeface="Verdana"/>
                <a:cs typeface="Verdana"/>
              </a:rPr>
              <a:t> </a:t>
            </a:r>
            <a:r>
              <a:rPr lang="en-US" sz="3200" err="1">
                <a:latin typeface="Verdana"/>
                <a:cs typeface="Verdana"/>
              </a:rPr>
              <a:t>neke</a:t>
            </a:r>
            <a:r>
              <a:rPr lang="en-US" sz="3200">
                <a:latin typeface="Verdana"/>
                <a:cs typeface="Verdana"/>
              </a:rPr>
              <a:t> </a:t>
            </a:r>
            <a:r>
              <a:rPr lang="en-US" sz="3200" err="1">
                <a:latin typeface="Verdana"/>
                <a:cs typeface="Verdana"/>
              </a:rPr>
              <a:t>osobe</a:t>
            </a:r>
            <a:r>
              <a:rPr lang="en-US" sz="3200">
                <a:latin typeface="Verdana"/>
                <a:cs typeface="Verdana"/>
              </a:rPr>
              <a:t>:</a:t>
            </a:r>
          </a:p>
          <a:p>
            <a:pPr lvl="1">
              <a:lnSpc>
                <a:spcPct val="60000"/>
              </a:lnSpc>
            </a:pPr>
            <a:r>
              <a:rPr lang="en-US" sz="3200">
                <a:latin typeface="Verdana"/>
                <a:cs typeface="Verdana"/>
              </a:rPr>
              <a:t> </a:t>
            </a:r>
          </a:p>
          <a:p>
            <a:pPr lvl="1"/>
            <a:r>
              <a:rPr lang="en-US" sz="3200" u="sng" err="1">
                <a:latin typeface="Verdana"/>
                <a:cs typeface="Verdana"/>
              </a:rPr>
              <a:t>Matej</a:t>
            </a:r>
            <a:r>
              <a:rPr lang="en-US" sz="3200" u="sng">
                <a:latin typeface="Verdana"/>
                <a:cs typeface="Verdana"/>
              </a:rPr>
              <a:t> </a:t>
            </a:r>
            <a:r>
              <a:rPr lang="en-US" sz="3200" u="sng" smtClean="0">
                <a:latin typeface="Verdana"/>
                <a:cs typeface="Verdana"/>
              </a:rPr>
              <a:t>7:22</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Mnogi</a:t>
            </a:r>
            <a:r>
              <a:rPr lang="en-US" sz="3200" smtClean="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meni</a:t>
            </a:r>
            <a:r>
              <a:rPr lang="en-US" sz="3200">
                <a:latin typeface="Verdana"/>
                <a:cs typeface="Verdana"/>
              </a:rPr>
              <a:t> </a:t>
            </a:r>
            <a:r>
              <a:rPr lang="en-US" sz="3200" smtClean="0">
                <a:latin typeface="Verdana"/>
                <a:cs typeface="Verdana"/>
              </a:rPr>
              <a:t>re</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a:latin typeface="Verdana"/>
                <a:cs typeface="Verdana"/>
              </a:rPr>
              <a:t>u </a:t>
            </a:r>
            <a:r>
              <a:rPr lang="en-US" sz="3200" err="1">
                <a:latin typeface="Verdana"/>
                <a:cs typeface="Verdana"/>
              </a:rPr>
              <a:t>onaj</a:t>
            </a:r>
            <a:r>
              <a:rPr lang="en-US" sz="3200">
                <a:latin typeface="Verdana"/>
                <a:cs typeface="Verdana"/>
              </a:rPr>
              <a:t> </a:t>
            </a:r>
            <a:r>
              <a:rPr lang="en-US" sz="3200" err="1">
                <a:latin typeface="Verdana"/>
                <a:cs typeface="Verdana"/>
              </a:rPr>
              <a:t>dan</a:t>
            </a:r>
            <a:r>
              <a:rPr lang="en-US" sz="3200">
                <a:latin typeface="Verdana"/>
                <a:cs typeface="Verdana"/>
              </a:rPr>
              <a:t>: </a:t>
            </a:r>
            <a:r>
              <a:rPr lang="en-US" sz="3200" err="1" smtClean="0">
                <a:latin typeface="Verdana"/>
                <a:cs typeface="Verdana"/>
              </a:rPr>
              <a:t>Gospode</a:t>
            </a:r>
            <a:r>
              <a:rPr lang="sr-Latn-RS" sz="3200">
                <a:latin typeface="Verdana"/>
                <a:cs typeface="Verdana"/>
              </a:rPr>
              <a:t>!</a:t>
            </a:r>
            <a:r>
              <a:rPr lang="en-US" sz="3200" smtClean="0">
                <a:latin typeface="Verdana"/>
                <a:cs typeface="Verdana"/>
              </a:rPr>
              <a:t> </a:t>
            </a:r>
            <a:r>
              <a:rPr lang="en-US" sz="3200" err="1" smtClean="0">
                <a:latin typeface="Verdana"/>
                <a:cs typeface="Verdana"/>
              </a:rPr>
              <a:t>Gospode</a:t>
            </a:r>
            <a:r>
              <a:rPr lang="sr-Latn-RS" sz="3200">
                <a:latin typeface="Verdana"/>
                <a:cs typeface="Verdana"/>
              </a:rPr>
              <a:t>!</a:t>
            </a:r>
            <a:r>
              <a:rPr lang="en-US" sz="3200" smtClean="0">
                <a:latin typeface="Verdana"/>
                <a:cs typeface="Verdana"/>
              </a:rPr>
              <a:t> </a:t>
            </a:r>
            <a:r>
              <a:rPr lang="sr-Latn-RS" sz="3200" err="1">
                <a:latin typeface="Verdana"/>
                <a:cs typeface="Verdana"/>
              </a:rPr>
              <a:t>N</a:t>
            </a:r>
            <a:r>
              <a:rPr lang="en-US" sz="3200" err="1" smtClean="0">
                <a:latin typeface="Verdana"/>
                <a:cs typeface="Verdana"/>
              </a:rPr>
              <a:t>ismo</a:t>
            </a:r>
            <a:r>
              <a:rPr lang="en-US" sz="3200" smtClean="0">
                <a:latin typeface="Verdana"/>
                <a:cs typeface="Verdana"/>
              </a:rPr>
              <a:t> </a:t>
            </a:r>
            <a:r>
              <a:rPr lang="en-US" sz="3200">
                <a:latin typeface="Verdana"/>
                <a:cs typeface="Verdana"/>
              </a:rPr>
              <a:t>li u </a:t>
            </a:r>
            <a:r>
              <a:rPr lang="en-US" sz="3200" err="1">
                <a:latin typeface="Verdana"/>
                <a:cs typeface="Verdana"/>
              </a:rPr>
              <a:t>ime</a:t>
            </a:r>
            <a:r>
              <a:rPr lang="en-US" sz="3200">
                <a:latin typeface="Verdana"/>
                <a:cs typeface="Verdana"/>
              </a:rPr>
              <a:t> </a:t>
            </a:r>
            <a:r>
              <a:rPr lang="sr-Latn-RS" sz="3200" err="1">
                <a:latin typeface="Verdana"/>
                <a:cs typeface="Verdana"/>
              </a:rPr>
              <a:t>T</a:t>
            </a:r>
            <a:r>
              <a:rPr lang="en-US" sz="3200" err="1" smtClean="0">
                <a:latin typeface="Verdana"/>
                <a:cs typeface="Verdana"/>
              </a:rPr>
              <a:t>voje</a:t>
            </a:r>
            <a:r>
              <a:rPr lang="en-US" sz="3200" smtClean="0">
                <a:latin typeface="Verdana"/>
                <a:cs typeface="Verdana"/>
              </a:rPr>
              <a:t> </a:t>
            </a:r>
            <a:r>
              <a:rPr lang="en-US" sz="3200" err="1">
                <a:latin typeface="Verdana"/>
                <a:cs typeface="Verdana"/>
              </a:rPr>
              <a:t>prorokovali</a:t>
            </a:r>
            <a:r>
              <a:rPr lang="en-US" sz="3200">
                <a:latin typeface="Verdana"/>
                <a:cs typeface="Verdana"/>
              </a:rPr>
              <a:t>? </a:t>
            </a:r>
            <a:r>
              <a:rPr lang="en-US" sz="3200" err="1">
                <a:latin typeface="Verdana"/>
                <a:cs typeface="Verdana"/>
              </a:rPr>
              <a:t>Nismo</a:t>
            </a:r>
            <a:r>
              <a:rPr lang="en-US" sz="3200">
                <a:latin typeface="Verdana"/>
                <a:cs typeface="Verdana"/>
              </a:rPr>
              <a:t> li u </a:t>
            </a:r>
            <a:r>
              <a:rPr lang="en-US" sz="3200" err="1">
                <a:latin typeface="Verdana"/>
                <a:cs typeface="Verdana"/>
              </a:rPr>
              <a:t>ime</a:t>
            </a:r>
            <a:r>
              <a:rPr lang="en-US" sz="3200">
                <a:latin typeface="Verdana"/>
                <a:cs typeface="Verdana"/>
              </a:rPr>
              <a:t> </a:t>
            </a:r>
            <a:r>
              <a:rPr lang="sr-Latn-RS" sz="3200" smtClean="0">
                <a:latin typeface="Verdana"/>
                <a:cs typeface="Verdana"/>
              </a:rPr>
              <a:t>T</a:t>
            </a:r>
            <a:r>
              <a:rPr lang="en-US" sz="3200" err="1" smtClean="0">
                <a:latin typeface="Verdana"/>
                <a:cs typeface="Verdana"/>
              </a:rPr>
              <a:t>voje</a:t>
            </a:r>
            <a:r>
              <a:rPr lang="en-US" sz="3200" smtClean="0">
                <a:latin typeface="Verdana"/>
                <a:cs typeface="Verdana"/>
              </a:rPr>
              <a:t> </a:t>
            </a:r>
            <a:r>
              <a:rPr lang="sr-Latn-RS" sz="3200" smtClean="0">
                <a:latin typeface="Verdana"/>
                <a:cs typeface="Verdana"/>
              </a:rPr>
              <a:t>đ</a:t>
            </a:r>
            <a:r>
              <a:rPr lang="en-US" sz="3200" err="1" smtClean="0">
                <a:latin typeface="Verdana"/>
                <a:cs typeface="Verdana"/>
              </a:rPr>
              <a:t>av</a:t>
            </a:r>
            <a:r>
              <a:rPr lang="sr-Latn-RS" sz="3200" smtClean="0">
                <a:latin typeface="Verdana"/>
                <a:cs typeface="Verdana"/>
              </a:rPr>
              <a:t>o</a:t>
            </a:r>
            <a:r>
              <a:rPr lang="en-US" sz="3200" smtClean="0">
                <a:latin typeface="Verdana"/>
                <a:cs typeface="Verdana"/>
              </a:rPr>
              <a:t>le </a:t>
            </a:r>
            <a:r>
              <a:rPr lang="en-US" sz="3200" err="1">
                <a:latin typeface="Verdana"/>
                <a:cs typeface="Verdana"/>
              </a:rPr>
              <a:t>izgonili</a:t>
            </a:r>
            <a:r>
              <a:rPr lang="en-US" sz="3200">
                <a:latin typeface="Verdana"/>
                <a:cs typeface="Verdana"/>
              </a:rPr>
              <a:t>? </a:t>
            </a:r>
            <a:r>
              <a:rPr lang="en-US" sz="3200" err="1">
                <a:latin typeface="Verdana"/>
                <a:cs typeface="Verdana"/>
              </a:rPr>
              <a:t>Nismo</a:t>
            </a:r>
            <a:r>
              <a:rPr lang="en-US" sz="3200">
                <a:latin typeface="Verdana"/>
                <a:cs typeface="Verdana"/>
              </a:rPr>
              <a:t> li u </a:t>
            </a:r>
            <a:r>
              <a:rPr lang="en-US" sz="3200" err="1">
                <a:latin typeface="Verdana"/>
                <a:cs typeface="Verdana"/>
              </a:rPr>
              <a:t>ime</a:t>
            </a:r>
            <a:r>
              <a:rPr lang="en-US" sz="3200">
                <a:latin typeface="Verdana"/>
                <a:cs typeface="Verdana"/>
              </a:rPr>
              <a:t> </a:t>
            </a:r>
            <a:r>
              <a:rPr lang="sr-Latn-RS" sz="3200" err="1">
                <a:latin typeface="Verdana"/>
                <a:cs typeface="Verdana"/>
              </a:rPr>
              <a:t>T</a:t>
            </a:r>
            <a:r>
              <a:rPr lang="en-US" sz="3200" err="1" smtClean="0">
                <a:latin typeface="Verdana"/>
                <a:cs typeface="Verdana"/>
              </a:rPr>
              <a:t>voje</a:t>
            </a:r>
            <a:r>
              <a:rPr lang="en-US" sz="3200" smtClean="0">
                <a:latin typeface="Verdana"/>
                <a:cs typeface="Verdana"/>
              </a:rPr>
              <a:t> </a:t>
            </a:r>
            <a:r>
              <a:rPr lang="sr-Latn-RS" sz="3200" err="1">
                <a:latin typeface="Verdana"/>
                <a:cs typeface="Verdana"/>
              </a:rPr>
              <a:t>č</a:t>
            </a:r>
            <a:r>
              <a:rPr lang="en-US" sz="3200" err="1" smtClean="0">
                <a:latin typeface="Verdana"/>
                <a:cs typeface="Verdana"/>
              </a:rPr>
              <a:t>udesa</a:t>
            </a:r>
            <a:r>
              <a:rPr lang="en-US" sz="3200" smtClean="0">
                <a:latin typeface="Verdana"/>
                <a:cs typeface="Verdana"/>
              </a:rPr>
              <a:t> </a:t>
            </a:r>
            <a:r>
              <a:rPr lang="en-US" sz="3200" err="1">
                <a:latin typeface="Verdana"/>
                <a:cs typeface="Verdana"/>
              </a:rPr>
              <a:t>mnoga</a:t>
            </a:r>
            <a:r>
              <a:rPr lang="en-US" sz="3200">
                <a:latin typeface="Verdana"/>
                <a:cs typeface="Verdana"/>
              </a:rPr>
              <a:t> </a:t>
            </a:r>
            <a:r>
              <a:rPr lang="sr-Latn-RS" sz="3200" err="1">
                <a:latin typeface="Verdana"/>
                <a:cs typeface="Verdana"/>
              </a:rPr>
              <a:t>č</a:t>
            </a:r>
            <a:r>
              <a:rPr lang="en-US" sz="3200" err="1" smtClean="0">
                <a:latin typeface="Verdana"/>
                <a:cs typeface="Verdana"/>
              </a:rPr>
              <a:t>inili</a:t>
            </a:r>
            <a:r>
              <a:rPr lang="en-US" sz="3200">
                <a:latin typeface="Verdana"/>
                <a:cs typeface="Verdana"/>
              </a:rPr>
              <a:t>?” </a:t>
            </a:r>
            <a:r>
              <a:rPr lang="sr-Latn-RS" sz="3200" smtClean="0">
                <a:latin typeface="Verdana"/>
                <a:cs typeface="Verdana"/>
              </a:rPr>
              <a:t>(</a:t>
            </a:r>
            <a:r>
              <a:rPr lang="en-US" sz="3200" err="1" smtClean="0">
                <a:latin typeface="Verdana"/>
                <a:cs typeface="Verdana"/>
              </a:rPr>
              <a:t>Sli</a:t>
            </a:r>
            <a:r>
              <a:rPr lang="sr-Latn-RS" sz="3200" smtClean="0">
                <a:latin typeface="Verdana"/>
                <a:cs typeface="Verdana"/>
              </a:rPr>
              <a:t>č</a:t>
            </a:r>
            <a:r>
              <a:rPr lang="en-US" sz="3200" smtClean="0">
                <a:latin typeface="Verdana"/>
                <a:cs typeface="Verdana"/>
              </a:rPr>
              <a:t>no </a:t>
            </a:r>
            <a:r>
              <a:rPr lang="en-US" sz="3200">
                <a:latin typeface="Verdana"/>
                <a:cs typeface="Verdana"/>
              </a:rPr>
              <a:t>u </a:t>
            </a:r>
            <a:r>
              <a:rPr lang="en-US" sz="3200" u="sng" err="1">
                <a:latin typeface="Verdana"/>
                <a:cs typeface="Verdana"/>
              </a:rPr>
              <a:t>Marku</a:t>
            </a:r>
            <a:r>
              <a:rPr lang="en-US" sz="3200" u="sng">
                <a:latin typeface="Verdana"/>
                <a:cs typeface="Verdana"/>
              </a:rPr>
              <a:t> </a:t>
            </a:r>
            <a:r>
              <a:rPr lang="en-US" sz="3200" u="sng" smtClean="0">
                <a:latin typeface="Verdana"/>
                <a:cs typeface="Verdana"/>
              </a:rPr>
              <a:t>13:6</a:t>
            </a:r>
            <a:r>
              <a:rPr lang="sr-Latn-RS" sz="3200">
                <a:latin typeface="Verdana"/>
                <a:cs typeface="Verdana"/>
              </a:rPr>
              <a:t>)</a:t>
            </a:r>
            <a:endParaRPr lang="en-US" sz="3200" b="1">
              <a:latin typeface="Verdana"/>
              <a:cs typeface="Verdana"/>
            </a:endParaRPr>
          </a:p>
        </p:txBody>
      </p:sp>
    </p:spTree>
    <p:extLst>
      <p:ext uri="{BB962C8B-B14F-4D97-AF65-F5344CB8AC3E}">
        <p14:creationId xmlns:p14="http://schemas.microsoft.com/office/powerpoint/2010/main" val="302078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753" y="910298"/>
            <a:ext cx="10282687" cy="4524315"/>
          </a:xfrm>
          <a:prstGeom prst="rect">
            <a:avLst/>
          </a:prstGeom>
          <a:noFill/>
        </p:spPr>
        <p:txBody>
          <a:bodyPr wrap="square" rtlCol="0">
            <a:spAutoFit/>
          </a:bodyPr>
          <a:lstStyle/>
          <a:p>
            <a:r>
              <a:rPr lang="en-US" sz="3200" err="1">
                <a:latin typeface="Verdana"/>
                <a:cs typeface="Verdana"/>
              </a:rPr>
              <a:t>Moramo</a:t>
            </a:r>
            <a:r>
              <a:rPr lang="en-US" sz="3200">
                <a:latin typeface="Verdana"/>
                <a:cs typeface="Verdana"/>
              </a:rPr>
              <a:t> </a:t>
            </a:r>
            <a:r>
              <a:rPr lang="en-US" sz="3200" err="1">
                <a:latin typeface="Verdana"/>
                <a:cs typeface="Verdana"/>
              </a:rPr>
              <a:t>zapamtiti</a:t>
            </a:r>
            <a:r>
              <a:rPr lang="en-US" sz="3200">
                <a:latin typeface="Verdana"/>
                <a:cs typeface="Verdana"/>
              </a:rPr>
              <a:t> </a:t>
            </a:r>
            <a:r>
              <a:rPr lang="en-US" sz="3200" err="1" smtClean="0">
                <a:latin typeface="Verdana"/>
                <a:cs typeface="Verdana"/>
              </a:rPr>
              <a:t>dve</a:t>
            </a:r>
            <a:r>
              <a:rPr lang="en-US" sz="3200" smtClean="0">
                <a:latin typeface="Verdana"/>
                <a:cs typeface="Verdana"/>
              </a:rPr>
              <a:t> </a:t>
            </a:r>
            <a:r>
              <a:rPr lang="en-US" sz="3200" err="1">
                <a:latin typeface="Verdana"/>
                <a:cs typeface="Verdana"/>
              </a:rPr>
              <a:t>stvari</a:t>
            </a:r>
            <a:r>
              <a:rPr lang="en-US" sz="3200">
                <a:latin typeface="Verdana"/>
                <a:cs typeface="Verdana"/>
              </a:rPr>
              <a:t>:</a:t>
            </a:r>
          </a:p>
          <a:p>
            <a:endParaRPr lang="en-US" sz="3200">
              <a:latin typeface="Verdana"/>
              <a:cs typeface="Verdana"/>
            </a:endParaRPr>
          </a:p>
          <a:p>
            <a:pPr marL="514350" indent="-514350">
              <a:buFont typeface="+mj-lt"/>
              <a:buAutoNum type="arabicPeriod" startAt="2"/>
            </a:pPr>
            <a:r>
              <a:rPr lang="sr-Latn-RS" sz="3200" smtClean="0">
                <a:latin typeface="Verdana"/>
                <a:cs typeface="Verdana"/>
              </a:rPr>
              <a:t>Ličn</a:t>
            </a:r>
            <a:r>
              <a:rPr lang="en-US" sz="3200" err="1" smtClean="0">
                <a:latin typeface="Verdana"/>
                <a:cs typeface="Verdana"/>
              </a:rPr>
              <a:t>ost</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priroda</a:t>
            </a:r>
            <a:r>
              <a:rPr lang="en-US" sz="3200">
                <a:latin typeface="Verdana"/>
                <a:cs typeface="Verdana"/>
              </a:rPr>
              <a:t> </a:t>
            </a:r>
            <a:r>
              <a:rPr lang="en-US" sz="3200" err="1">
                <a:latin typeface="Verdana"/>
                <a:cs typeface="Verdana"/>
              </a:rPr>
              <a:t>Boga</a:t>
            </a:r>
            <a:r>
              <a:rPr lang="en-US" sz="3200">
                <a:latin typeface="Verdana"/>
                <a:cs typeface="Verdana"/>
              </a:rPr>
              <a:t> je </a:t>
            </a:r>
            <a:r>
              <a:rPr lang="en-US" sz="3200" err="1">
                <a:latin typeface="Verdana"/>
                <a:cs typeface="Verdana"/>
              </a:rPr>
              <a:t>misterija</a:t>
            </a:r>
            <a:r>
              <a:rPr lang="en-US" sz="3200">
                <a:latin typeface="Verdana"/>
                <a:cs typeface="Verdana"/>
              </a:rPr>
              <a:t> </a:t>
            </a:r>
            <a:r>
              <a:rPr lang="en-US" sz="3200" err="1">
                <a:latin typeface="Verdana"/>
                <a:cs typeface="Verdana"/>
              </a:rPr>
              <a:t>koja</a:t>
            </a:r>
            <a:r>
              <a:rPr lang="en-US" sz="3200">
                <a:latin typeface="Verdana"/>
                <a:cs typeface="Verdana"/>
              </a:rPr>
              <a:t> je </a:t>
            </a:r>
            <a:r>
              <a:rPr lang="en-US" sz="3200" err="1">
                <a:latin typeface="Verdana"/>
                <a:cs typeface="Verdana"/>
              </a:rPr>
              <a:t>iznad</a:t>
            </a:r>
            <a:r>
              <a:rPr lang="en-US" sz="3200">
                <a:latin typeface="Verdana"/>
                <a:cs typeface="Verdana"/>
              </a:rPr>
              <a:t> </a:t>
            </a:r>
            <a:r>
              <a:rPr lang="en-US" sz="3200" err="1" smtClean="0">
                <a:latin typeface="Verdana"/>
                <a:cs typeface="Verdana"/>
              </a:rPr>
              <a:t>na</a:t>
            </a:r>
            <a:r>
              <a:rPr lang="sr-Latn-RS" sz="3200" smtClean="0">
                <a:latin typeface="Verdana"/>
                <a:cs typeface="Verdana"/>
              </a:rPr>
              <a:t>š</a:t>
            </a:r>
            <a:r>
              <a:rPr lang="en-US" sz="3200" err="1" smtClean="0">
                <a:latin typeface="Verdana"/>
                <a:cs typeface="Verdana"/>
              </a:rPr>
              <a:t>eg</a:t>
            </a:r>
            <a:r>
              <a:rPr lang="en-US" sz="3200" smtClean="0">
                <a:latin typeface="Verdana"/>
                <a:cs typeface="Verdana"/>
              </a:rPr>
              <a:t> </a:t>
            </a:r>
            <a:r>
              <a:rPr lang="en-US" sz="3200" err="1">
                <a:latin typeface="Verdana"/>
                <a:cs typeface="Verdana"/>
              </a:rPr>
              <a:t>ljudskog</a:t>
            </a:r>
            <a:r>
              <a:rPr lang="en-US" sz="3200">
                <a:latin typeface="Verdana"/>
                <a:cs typeface="Verdana"/>
              </a:rPr>
              <a:t> </a:t>
            </a:r>
            <a:r>
              <a:rPr lang="en-US" sz="3200" err="1">
                <a:latin typeface="Verdana"/>
                <a:cs typeface="Verdana"/>
              </a:rPr>
              <a:t>shvatanja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razumevanja</a:t>
            </a:r>
            <a:r>
              <a:rPr lang="en-US" sz="3200">
                <a:latin typeface="Verdana"/>
                <a:cs typeface="Verdana"/>
              </a:rPr>
              <a:t>. </a:t>
            </a:r>
            <a:r>
              <a:rPr lang="en-US" sz="3200" err="1">
                <a:latin typeface="Verdana"/>
                <a:cs typeface="Verdana"/>
              </a:rPr>
              <a:t>Jedan</a:t>
            </a:r>
            <a:r>
              <a:rPr lang="en-US" sz="3200">
                <a:latin typeface="Verdana"/>
                <a:cs typeface="Verdana"/>
              </a:rPr>
              <a:t> </a:t>
            </a:r>
            <a:r>
              <a:rPr lang="en-US" sz="3200" err="1">
                <a:latin typeface="Verdana"/>
                <a:cs typeface="Verdana"/>
              </a:rPr>
              <a:t>aspekt</a:t>
            </a:r>
            <a:r>
              <a:rPr lang="en-US" sz="3200">
                <a:latin typeface="Verdana"/>
                <a:cs typeface="Verdana"/>
              </a:rPr>
              <a:t> </a:t>
            </a:r>
            <a:r>
              <a:rPr lang="en-US" sz="3200" err="1">
                <a:latin typeface="Verdana"/>
                <a:cs typeface="Verdana"/>
              </a:rPr>
              <a:t>te</a:t>
            </a:r>
            <a:r>
              <a:rPr lang="en-US" sz="3200">
                <a:latin typeface="Verdana"/>
                <a:cs typeface="Verdana"/>
              </a:rPr>
              <a:t> </a:t>
            </a:r>
            <a:r>
              <a:rPr lang="en-US" sz="3200" err="1">
                <a:latin typeface="Verdana"/>
                <a:cs typeface="Verdana"/>
              </a:rPr>
              <a:t>misterije</a:t>
            </a:r>
            <a:r>
              <a:rPr lang="en-US" sz="3200">
                <a:latin typeface="Verdana"/>
                <a:cs typeface="Verdana"/>
              </a:rPr>
              <a:t> je da se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anstvo</a:t>
            </a:r>
            <a:r>
              <a:rPr lang="en-US" sz="3200" smtClean="0">
                <a:latin typeface="Verdana"/>
                <a:cs typeface="Verdana"/>
              </a:rPr>
              <a:t> </a:t>
            </a:r>
            <a:r>
              <a:rPr lang="en-US" sz="3200" err="1">
                <a:latin typeface="Verdana"/>
                <a:cs typeface="Verdana"/>
              </a:rPr>
              <a:t>sastoji</a:t>
            </a:r>
            <a:r>
              <a:rPr lang="en-US" sz="3200">
                <a:latin typeface="Verdana"/>
                <a:cs typeface="Verdana"/>
              </a:rPr>
              <a:t> od tri </a:t>
            </a:r>
            <a:r>
              <a:rPr lang="en-US" sz="3200" err="1">
                <a:latin typeface="Verdana"/>
                <a:cs typeface="Verdana"/>
              </a:rPr>
              <a:t>osobe</a:t>
            </a:r>
            <a:r>
              <a:rPr lang="en-US" sz="3200">
                <a:latin typeface="Verdana"/>
                <a:cs typeface="Verdana"/>
              </a:rPr>
              <a:t> </a:t>
            </a:r>
            <a:r>
              <a:rPr lang="en-US" sz="3200" err="1">
                <a:latin typeface="Verdana"/>
                <a:cs typeface="Verdana"/>
              </a:rPr>
              <a:t>koje</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ujedinjene</a:t>
            </a:r>
            <a:r>
              <a:rPr lang="en-US" sz="3200">
                <a:latin typeface="Verdana"/>
                <a:cs typeface="Verdana"/>
              </a:rPr>
              <a:t> u </a:t>
            </a:r>
            <a:r>
              <a:rPr lang="en-US" sz="3200" err="1" smtClean="0">
                <a:latin typeface="Verdana"/>
                <a:cs typeface="Verdana"/>
              </a:rPr>
              <a:t>nameri</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aktivnosti</a:t>
            </a:r>
            <a:r>
              <a:rPr lang="en-US" sz="3200">
                <a:latin typeface="Verdana"/>
                <a:cs typeface="Verdana"/>
              </a:rPr>
              <a:t>, </a:t>
            </a:r>
            <a:r>
              <a:rPr lang="en-US" sz="3200" err="1">
                <a:latin typeface="Verdana"/>
                <a:cs typeface="Verdana"/>
              </a:rPr>
              <a:t>ali</a:t>
            </a:r>
            <a:r>
              <a:rPr lang="en-US" sz="3200">
                <a:latin typeface="Verdana"/>
                <a:cs typeface="Verdana"/>
              </a:rPr>
              <a:t> </a:t>
            </a:r>
            <a:r>
              <a:rPr lang="sr-Latn-RS" sz="3200" smtClean="0">
                <a:latin typeface="Verdana"/>
                <a:cs typeface="Verdana"/>
              </a:rPr>
              <a:t>ipak imaju svoje ličnosti</a:t>
            </a:r>
            <a:r>
              <a:rPr lang="en-US" sz="3200" smtClean="0">
                <a:latin typeface="Verdana"/>
                <a:cs typeface="Verdana"/>
              </a:rPr>
              <a:t>. </a:t>
            </a:r>
            <a:r>
              <a:rPr lang="en-US" sz="3200" err="1">
                <a:latin typeface="Verdana"/>
                <a:cs typeface="Verdana"/>
              </a:rPr>
              <a:t>Taj</a:t>
            </a:r>
            <a:r>
              <a:rPr lang="en-US" sz="3200">
                <a:latin typeface="Verdana"/>
                <a:cs typeface="Verdana"/>
              </a:rPr>
              <a:t> </a:t>
            </a:r>
            <a:r>
              <a:rPr lang="en-US" sz="3200" err="1">
                <a:latin typeface="Verdana"/>
                <a:cs typeface="Verdana"/>
              </a:rPr>
              <a:t>koncept</a:t>
            </a:r>
            <a:r>
              <a:rPr lang="en-US" sz="320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lako</a:t>
            </a:r>
            <a:r>
              <a:rPr lang="en-US" sz="3200">
                <a:latin typeface="Verdana"/>
                <a:cs typeface="Verdana"/>
              </a:rPr>
              <a:t> </a:t>
            </a:r>
            <a:r>
              <a:rPr lang="en-US" sz="3200" err="1">
                <a:latin typeface="Verdana"/>
                <a:cs typeface="Verdana"/>
              </a:rPr>
              <a:t>shvatiti</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objasniti</a:t>
            </a:r>
            <a:r>
              <a:rPr lang="en-US" sz="3200">
                <a:latin typeface="Verdana"/>
                <a:cs typeface="Verdana"/>
              </a:rPr>
              <a:t>.</a:t>
            </a:r>
          </a:p>
        </p:txBody>
      </p:sp>
    </p:spTree>
    <p:extLst>
      <p:ext uri="{BB962C8B-B14F-4D97-AF65-F5344CB8AC3E}">
        <p14:creationId xmlns:p14="http://schemas.microsoft.com/office/powerpoint/2010/main" val="3650010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7333" y="618882"/>
            <a:ext cx="8157275" cy="5509200"/>
          </a:xfrm>
          <a:prstGeom prst="rect">
            <a:avLst/>
          </a:prstGeom>
          <a:noFill/>
        </p:spPr>
        <p:txBody>
          <a:bodyPr wrap="square" rtlCol="0">
            <a:spAutoFit/>
          </a:bodyPr>
          <a:lstStyle/>
          <a:p>
            <a:pPr lvl="1"/>
            <a:r>
              <a:rPr lang="en-US" sz="3200">
                <a:latin typeface="Verdana"/>
                <a:cs typeface="Verdana"/>
              </a:rPr>
              <a:t>U Luka 9, </a:t>
            </a:r>
            <a:r>
              <a:rPr lang="en-US" sz="3200" err="1">
                <a:latin typeface="Verdana"/>
                <a:cs typeface="Verdana"/>
              </a:rPr>
              <a:t>Isus</a:t>
            </a:r>
            <a:r>
              <a:rPr lang="en-US" sz="3200">
                <a:latin typeface="Verdana"/>
                <a:cs typeface="Verdana"/>
              </a:rPr>
              <a:t> </a:t>
            </a:r>
            <a:r>
              <a:rPr lang="sr-Latn-RS" sz="3200" err="1">
                <a:latin typeface="Verdana"/>
                <a:cs typeface="Verdana"/>
              </a:rPr>
              <a:t>š</a:t>
            </a:r>
            <a:r>
              <a:rPr lang="en-US" sz="3200" err="1" smtClean="0">
                <a:latin typeface="Verdana"/>
                <a:cs typeface="Verdana"/>
              </a:rPr>
              <a:t>alje</a:t>
            </a:r>
            <a:r>
              <a:rPr lang="en-US" sz="3200" smtClean="0">
                <a:latin typeface="Verdana"/>
                <a:cs typeface="Verdana"/>
              </a:rPr>
              <a:t> u</a:t>
            </a:r>
            <a:r>
              <a:rPr lang="sr-Latn-RS" sz="3200" smtClean="0">
                <a:latin typeface="Verdana"/>
                <a:cs typeface="Verdana"/>
              </a:rPr>
              <a:t>č</a:t>
            </a:r>
            <a:r>
              <a:rPr lang="en-US" sz="3200" err="1" smtClean="0">
                <a:latin typeface="Verdana"/>
                <a:cs typeface="Verdana"/>
              </a:rPr>
              <a:t>enike</a:t>
            </a:r>
            <a:r>
              <a:rPr lang="en-US" sz="3200" smtClean="0">
                <a:latin typeface="Verdana"/>
                <a:cs typeface="Verdana"/>
              </a:rPr>
              <a:t> </a:t>
            </a:r>
            <a:r>
              <a:rPr lang="en-US" sz="3200">
                <a:latin typeface="Verdana"/>
                <a:cs typeface="Verdana"/>
              </a:rPr>
              <a:t>u </a:t>
            </a:r>
            <a:r>
              <a:rPr lang="en-US" sz="3200" err="1">
                <a:latin typeface="Verdana"/>
                <a:cs typeface="Verdana"/>
              </a:rPr>
              <a:t>misionsko</a:t>
            </a:r>
            <a:r>
              <a:rPr lang="en-US" sz="3200">
                <a:latin typeface="Verdana"/>
                <a:cs typeface="Verdana"/>
              </a:rPr>
              <a:t> </a:t>
            </a:r>
            <a:r>
              <a:rPr lang="en-US" sz="3200" err="1">
                <a:latin typeface="Verdana"/>
                <a:cs typeface="Verdana"/>
              </a:rPr>
              <a:t>polje</a:t>
            </a:r>
            <a:r>
              <a:rPr lang="en-US" sz="3200">
                <a:latin typeface="Verdana"/>
                <a:cs typeface="Verdana"/>
              </a:rPr>
              <a:t>. </a:t>
            </a:r>
            <a:endParaRPr lang="sr-Latn-RS" sz="3200" smtClean="0">
              <a:latin typeface="Verdana"/>
              <a:cs typeface="Verdana"/>
            </a:endParaRPr>
          </a:p>
          <a:p>
            <a:pPr lvl="1"/>
            <a:r>
              <a:rPr lang="sr-Latn-RS" sz="3200" u="sng" smtClean="0">
                <a:latin typeface="Verdana"/>
                <a:cs typeface="Verdana"/>
              </a:rPr>
              <a:t>Luka </a:t>
            </a:r>
            <a:r>
              <a:rPr lang="en-US" sz="3200" u="sng" smtClean="0">
                <a:latin typeface="Verdana"/>
                <a:cs typeface="Verdana"/>
              </a:rPr>
              <a:t>9:49</a:t>
            </a:r>
            <a:r>
              <a:rPr lang="sr-Latn-RS" sz="3200" u="sng">
                <a:latin typeface="Verdana"/>
                <a:cs typeface="Verdana"/>
              </a:rPr>
              <a:t> </a:t>
            </a:r>
            <a:r>
              <a:rPr lang="sr-Latn-RS" sz="3200" smtClean="0">
                <a:latin typeface="Verdana"/>
                <a:cs typeface="Verdana"/>
              </a:rPr>
              <a:t>„Jovan</a:t>
            </a:r>
            <a:r>
              <a:rPr lang="en-US" sz="3200" smtClean="0">
                <a:latin typeface="Verdana"/>
                <a:cs typeface="Verdana"/>
              </a:rPr>
              <a:t> </a:t>
            </a:r>
            <a:r>
              <a:rPr lang="en-US" sz="3200">
                <a:latin typeface="Verdana"/>
                <a:cs typeface="Verdana"/>
              </a:rPr>
              <a:t>mu </a:t>
            </a:r>
            <a:r>
              <a:rPr lang="en-US" sz="3200" err="1">
                <a:latin typeface="Verdana"/>
                <a:cs typeface="Verdana"/>
              </a:rPr>
              <a:t>odgovori</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itelju</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videli</a:t>
            </a:r>
            <a:r>
              <a:rPr lang="sr-Latn-RS" sz="3200" smtClean="0">
                <a:latin typeface="Verdana"/>
                <a:cs typeface="Verdana"/>
              </a:rPr>
              <a:t> </a:t>
            </a:r>
            <a:r>
              <a:rPr lang="en-US" sz="3200" err="1" smtClean="0">
                <a:latin typeface="Verdana"/>
                <a:cs typeface="Verdana"/>
              </a:rPr>
              <a:t>smo</a:t>
            </a:r>
            <a:r>
              <a:rPr lang="en-US" sz="3200" smtClean="0">
                <a:latin typeface="Verdana"/>
                <a:cs typeface="Verdana"/>
              </a:rPr>
              <a:t> </a:t>
            </a:r>
            <a:r>
              <a:rPr lang="en-US" sz="3200" err="1">
                <a:latin typeface="Verdana"/>
                <a:cs typeface="Verdana"/>
              </a:rPr>
              <a:t>jednoga</a:t>
            </a:r>
            <a:r>
              <a:rPr lang="en-US" sz="3200">
                <a:latin typeface="Verdana"/>
                <a:cs typeface="Verdana"/>
              </a:rPr>
              <a:t> </a:t>
            </a:r>
            <a:r>
              <a:rPr lang="en-US" sz="3200" err="1">
                <a:latin typeface="Verdana"/>
                <a:cs typeface="Verdana"/>
              </a:rPr>
              <a:t>kako</a:t>
            </a:r>
            <a:r>
              <a:rPr lang="en-US" sz="3200">
                <a:latin typeface="Verdana"/>
                <a:cs typeface="Verdana"/>
              </a:rPr>
              <a:t> </a:t>
            </a:r>
            <a:r>
              <a:rPr lang="en-US" sz="3200">
                <a:solidFill>
                  <a:srgbClr val="FFFF00"/>
                </a:solidFill>
                <a:latin typeface="Verdana"/>
                <a:cs typeface="Verdana"/>
              </a:rPr>
              <a:t>u </a:t>
            </a:r>
            <a:r>
              <a:rPr lang="en-US" sz="3200" err="1">
                <a:solidFill>
                  <a:srgbClr val="FFFF00"/>
                </a:solidFill>
                <a:latin typeface="Verdana"/>
                <a:cs typeface="Verdana"/>
              </a:rPr>
              <a:t>tvoje</a:t>
            </a:r>
            <a:r>
              <a:rPr lang="en-US" sz="3200">
                <a:solidFill>
                  <a:srgbClr val="FFFF00"/>
                </a:solidFill>
                <a:latin typeface="Verdana"/>
                <a:cs typeface="Verdana"/>
              </a:rPr>
              <a:t>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err="1">
                <a:solidFill>
                  <a:srgbClr val="FFFF00"/>
                </a:solidFill>
                <a:latin typeface="Verdana"/>
                <a:cs typeface="Verdana"/>
              </a:rPr>
              <a:t>izgoni</a:t>
            </a:r>
            <a:r>
              <a:rPr lang="en-US" sz="3200">
                <a:solidFill>
                  <a:srgbClr val="FFFF00"/>
                </a:solidFill>
                <a:latin typeface="Verdana"/>
                <a:cs typeface="Verdana"/>
              </a:rPr>
              <a:t> </a:t>
            </a:r>
            <a:r>
              <a:rPr lang="sr-Latn-RS" sz="3200">
                <a:solidFill>
                  <a:srgbClr val="FFFF00"/>
                </a:solidFill>
                <a:latin typeface="Verdana"/>
                <a:cs typeface="Verdana"/>
              </a:rPr>
              <a:t>đ</a:t>
            </a:r>
            <a:r>
              <a:rPr lang="en-US" sz="3200" err="1" smtClean="0">
                <a:solidFill>
                  <a:srgbClr val="FFFF00"/>
                </a:solidFill>
                <a:latin typeface="Verdana"/>
                <a:cs typeface="Verdana"/>
              </a:rPr>
              <a:t>av</a:t>
            </a:r>
            <a:r>
              <a:rPr lang="sr-Latn-RS" sz="3200" smtClean="0">
                <a:solidFill>
                  <a:srgbClr val="FFFF00"/>
                </a:solidFill>
                <a:latin typeface="Verdana"/>
                <a:cs typeface="Verdana"/>
              </a:rPr>
              <a:t>o</a:t>
            </a:r>
            <a:r>
              <a:rPr lang="en-US" sz="3200" smtClean="0">
                <a:solidFill>
                  <a:srgbClr val="FFFF00"/>
                </a:solidFill>
                <a:latin typeface="Verdana"/>
                <a:cs typeface="Verdana"/>
              </a:rPr>
              <a:t>le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zabranili</a:t>
            </a:r>
            <a:r>
              <a:rPr lang="en-US" sz="3200">
                <a:latin typeface="Verdana"/>
                <a:cs typeface="Verdana"/>
              </a:rPr>
              <a:t> </a:t>
            </a:r>
            <a:r>
              <a:rPr lang="en-US" sz="3200" err="1">
                <a:latin typeface="Verdana"/>
                <a:cs typeface="Verdana"/>
              </a:rPr>
              <a:t>smo</a:t>
            </a:r>
            <a:r>
              <a:rPr lang="en-US" sz="3200">
                <a:latin typeface="Verdana"/>
                <a:cs typeface="Verdana"/>
              </a:rPr>
              <a:t> mu, </a:t>
            </a:r>
            <a:r>
              <a:rPr lang="en-US" sz="3200" err="1">
                <a:latin typeface="Verdana"/>
                <a:cs typeface="Verdana"/>
              </a:rPr>
              <a:t>jer</a:t>
            </a:r>
            <a:r>
              <a:rPr lang="en-US" sz="3200">
                <a:latin typeface="Verdana"/>
                <a:cs typeface="Verdana"/>
              </a:rPr>
              <a:t> on ne ide </a:t>
            </a:r>
            <a:r>
              <a:rPr lang="en-US" sz="3200" err="1">
                <a:latin typeface="Verdana"/>
                <a:cs typeface="Verdana"/>
              </a:rPr>
              <a:t>sa</a:t>
            </a:r>
            <a:r>
              <a:rPr lang="en-US" sz="3200">
                <a:latin typeface="Verdana"/>
                <a:cs typeface="Verdana"/>
              </a:rPr>
              <a:t> </a:t>
            </a:r>
            <a:r>
              <a:rPr lang="en-US" sz="3200" err="1">
                <a:latin typeface="Verdana"/>
                <a:cs typeface="Verdana"/>
              </a:rPr>
              <a:t>nama</a:t>
            </a:r>
            <a:r>
              <a:rPr lang="en-US" sz="3200" smtClean="0">
                <a:latin typeface="Verdana"/>
                <a:cs typeface="Verdana"/>
              </a:rPr>
              <a:t>.</a:t>
            </a:r>
            <a:r>
              <a:rPr lang="sr-Latn-RS" sz="3200" smtClean="0">
                <a:latin typeface="Verdana"/>
                <a:cs typeface="Verdana"/>
              </a:rPr>
              <a:t>“</a:t>
            </a:r>
            <a:endParaRPr lang="en-US" sz="3200">
              <a:latin typeface="Verdana"/>
              <a:cs typeface="Verdana"/>
            </a:endParaRPr>
          </a:p>
          <a:p>
            <a:pPr lvl="1"/>
            <a:endParaRPr lang="en-US" sz="3200">
              <a:latin typeface="Verdana"/>
              <a:cs typeface="Verdana"/>
            </a:endParaRPr>
          </a:p>
          <a:p>
            <a:pPr lvl="1"/>
            <a:r>
              <a:rPr lang="en-US" sz="3200" u="sng" err="1" smtClean="0">
                <a:latin typeface="Verdana"/>
                <a:cs typeface="Verdana"/>
              </a:rPr>
              <a:t>Dela</a:t>
            </a:r>
            <a:r>
              <a:rPr lang="en-US" sz="3200" u="sng" smtClean="0">
                <a:latin typeface="Verdana"/>
                <a:cs typeface="Verdana"/>
              </a:rPr>
              <a:t> 4:7</a:t>
            </a:r>
            <a:r>
              <a:rPr lang="sr-Latn-RS" sz="3200">
                <a:latin typeface="Verdana"/>
                <a:cs typeface="Verdana"/>
              </a:rPr>
              <a:t> </a:t>
            </a:r>
            <a:r>
              <a:rPr lang="sr-Latn-RS" sz="3200" smtClean="0">
                <a:latin typeface="Verdana"/>
                <a:cs typeface="Verdana"/>
              </a:rPr>
              <a:t>„</a:t>
            </a:r>
            <a:r>
              <a:rPr lang="en-US" sz="3200" smtClean="0">
                <a:latin typeface="Verdana"/>
                <a:cs typeface="Verdana"/>
              </a:rPr>
              <a:t>I </a:t>
            </a:r>
            <a:r>
              <a:rPr lang="en-US" sz="3200" err="1" smtClean="0">
                <a:latin typeface="Verdana"/>
                <a:cs typeface="Verdana"/>
              </a:rPr>
              <a:t>postavi</a:t>
            </a:r>
            <a:r>
              <a:rPr lang="sr-Latn-RS" sz="3200" smtClean="0">
                <a:latin typeface="Verdana"/>
                <a:cs typeface="Verdana"/>
              </a:rPr>
              <a:t>š</a:t>
            </a:r>
            <a:r>
              <a:rPr lang="en-US" sz="3200" smtClean="0">
                <a:latin typeface="Verdana"/>
                <a:cs typeface="Verdana"/>
              </a:rPr>
              <a:t>e </a:t>
            </a:r>
            <a:r>
              <a:rPr lang="en-US" sz="3200" err="1">
                <a:latin typeface="Verdana"/>
                <a:cs typeface="Verdana"/>
              </a:rPr>
              <a:t>ih</a:t>
            </a:r>
            <a:r>
              <a:rPr lang="en-US" sz="3200">
                <a:latin typeface="Verdana"/>
                <a:cs typeface="Verdana"/>
              </a:rPr>
              <a:t> u </a:t>
            </a:r>
            <a:r>
              <a:rPr lang="en-US" sz="3200" err="1">
                <a:latin typeface="Verdana"/>
                <a:cs typeface="Verdana"/>
              </a:rPr>
              <a:t>sredinu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upita</a:t>
            </a:r>
            <a:r>
              <a:rPr lang="sr-Latn-RS" sz="3200" smtClean="0">
                <a:latin typeface="Verdana"/>
                <a:cs typeface="Verdana"/>
              </a:rPr>
              <a:t>š</a:t>
            </a:r>
            <a:r>
              <a:rPr lang="en-US" sz="3200" smtClean="0">
                <a:latin typeface="Verdana"/>
                <a:cs typeface="Verdana"/>
              </a:rPr>
              <a:t>e </a:t>
            </a:r>
            <a:r>
              <a:rPr lang="en-US" sz="3200" err="1">
                <a:latin typeface="Verdana"/>
                <a:cs typeface="Verdana"/>
              </a:rPr>
              <a:t>ih</a:t>
            </a:r>
            <a:r>
              <a:rPr lang="en-US" sz="3200">
                <a:latin typeface="Verdana"/>
                <a:cs typeface="Verdana"/>
              </a:rPr>
              <a:t>: </a:t>
            </a:r>
            <a:r>
              <a:rPr lang="en-US" sz="3200" err="1" smtClean="0">
                <a:solidFill>
                  <a:srgbClr val="FFFF00"/>
                </a:solidFill>
                <a:latin typeface="Verdana"/>
                <a:cs typeface="Verdana"/>
              </a:rPr>
              <a:t>Kakvom</a:t>
            </a:r>
            <a:r>
              <a:rPr lang="en-US" sz="3200" smtClean="0">
                <a:solidFill>
                  <a:srgbClr val="FFFF00"/>
                </a:solidFill>
                <a:latin typeface="Verdana"/>
                <a:cs typeface="Verdana"/>
              </a:rPr>
              <a:t> </a:t>
            </a:r>
            <a:r>
              <a:rPr lang="en-US" sz="3200" err="1">
                <a:solidFill>
                  <a:srgbClr val="FFFF00"/>
                </a:solidFill>
                <a:latin typeface="Verdana"/>
                <a:cs typeface="Verdana"/>
              </a:rPr>
              <a:t>silom</a:t>
            </a:r>
            <a:r>
              <a:rPr lang="en-US" sz="3200">
                <a:solidFill>
                  <a:srgbClr val="FFFF00"/>
                </a:solidFill>
                <a:latin typeface="Verdana"/>
                <a:cs typeface="Verdana"/>
              </a:rPr>
              <a:t> </a:t>
            </a:r>
            <a:r>
              <a:rPr lang="en-US" sz="3200" err="1">
                <a:solidFill>
                  <a:srgbClr val="FFFF00"/>
                </a:solidFill>
                <a:latin typeface="Verdana"/>
                <a:cs typeface="Verdana"/>
              </a:rPr>
              <a:t>ili</a:t>
            </a:r>
            <a:r>
              <a:rPr lang="en-US" sz="3200">
                <a:solidFill>
                  <a:srgbClr val="FFFF00"/>
                </a:solidFill>
                <a:latin typeface="Verdana"/>
                <a:cs typeface="Verdana"/>
              </a:rPr>
              <a:t> u </a:t>
            </a:r>
            <a:r>
              <a:rPr lang="en-US" sz="3200" err="1">
                <a:solidFill>
                  <a:srgbClr val="FFFF00"/>
                </a:solidFill>
                <a:latin typeface="Verdana"/>
                <a:cs typeface="Verdana"/>
              </a:rPr>
              <a:t>koje</a:t>
            </a:r>
            <a:r>
              <a:rPr lang="en-US" sz="3200">
                <a:solidFill>
                  <a:srgbClr val="FFFF00"/>
                </a:solidFill>
                <a:latin typeface="Verdana"/>
                <a:cs typeface="Verdana"/>
              </a:rPr>
              <a:t> </a:t>
            </a:r>
            <a:r>
              <a:rPr lang="en-US" sz="3200" smtClean="0">
                <a:solidFill>
                  <a:srgbClr val="FFFF00"/>
                </a:solidFill>
                <a:latin typeface="Verdana"/>
                <a:cs typeface="Verdana"/>
              </a:rPr>
              <a:t>[</a:t>
            </a:r>
            <a:r>
              <a:rPr lang="sr-Latn-RS" sz="3200" err="1">
                <a:solidFill>
                  <a:srgbClr val="FFFF00"/>
                </a:solidFill>
                <a:latin typeface="Verdana"/>
                <a:cs typeface="Verdana"/>
              </a:rPr>
              <a:t>č</a:t>
            </a:r>
            <a:r>
              <a:rPr lang="en-US" sz="3200" err="1" smtClean="0">
                <a:solidFill>
                  <a:srgbClr val="FFFF00"/>
                </a:solidFill>
                <a:latin typeface="Verdana"/>
                <a:cs typeface="Verdana"/>
              </a:rPr>
              <a:t>ije</a:t>
            </a:r>
            <a:r>
              <a:rPr lang="en-US" sz="3200">
                <a:solidFill>
                  <a:srgbClr val="FFFF00"/>
                </a:solidFill>
                <a:latin typeface="Verdana"/>
                <a:cs typeface="Verdana"/>
              </a:rPr>
              <a:t>] </a:t>
            </a:r>
            <a:r>
              <a:rPr lang="en-US" sz="3200" err="1">
                <a:solidFill>
                  <a:srgbClr val="FFFF00"/>
                </a:solidFill>
                <a:latin typeface="Verdana"/>
                <a:cs typeface="Verdana"/>
              </a:rPr>
              <a:t>ime</a:t>
            </a:r>
            <a:r>
              <a:rPr lang="en-US" sz="3200">
                <a:solidFill>
                  <a:srgbClr val="FFFF00"/>
                </a:solidFill>
                <a:latin typeface="Verdana"/>
                <a:cs typeface="Verdana"/>
              </a:rPr>
              <a:t> vi </a:t>
            </a:r>
            <a:r>
              <a:rPr lang="en-US" sz="3200" err="1">
                <a:solidFill>
                  <a:srgbClr val="FFFF00"/>
                </a:solidFill>
                <a:latin typeface="Verdana"/>
                <a:cs typeface="Verdana"/>
              </a:rPr>
              <a:t>ovo</a:t>
            </a:r>
            <a:r>
              <a:rPr lang="en-US" sz="3200">
                <a:solidFill>
                  <a:srgbClr val="FFFF00"/>
                </a:solidFill>
                <a:latin typeface="Verdana"/>
                <a:cs typeface="Verdana"/>
              </a:rPr>
              <a:t> </a:t>
            </a:r>
            <a:r>
              <a:rPr lang="sr-Latn-RS" sz="3200" smtClean="0">
                <a:solidFill>
                  <a:srgbClr val="FFFF00"/>
                </a:solidFill>
                <a:latin typeface="Verdana"/>
                <a:cs typeface="Verdana"/>
              </a:rPr>
              <a:t>č</a:t>
            </a:r>
            <a:r>
              <a:rPr lang="en-US" sz="3200" err="1" smtClean="0">
                <a:solidFill>
                  <a:srgbClr val="FFFF00"/>
                </a:solidFill>
                <a:latin typeface="Verdana"/>
                <a:cs typeface="Verdana"/>
              </a:rPr>
              <a:t>inite</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Isto</a:t>
            </a:r>
            <a:r>
              <a:rPr lang="en-US" sz="3200" smtClean="0">
                <a:latin typeface="Verdana"/>
                <a:cs typeface="Verdana"/>
              </a:rPr>
              <a:t> </a:t>
            </a:r>
            <a:r>
              <a:rPr lang="en-US" sz="3200">
                <a:latin typeface="Verdana"/>
                <a:cs typeface="Verdana"/>
              </a:rPr>
              <a:t>u 4:10; 5:28 </a:t>
            </a:r>
            <a:r>
              <a:rPr lang="en-US" sz="3200" err="1">
                <a:latin typeface="Verdana"/>
                <a:cs typeface="Verdana"/>
              </a:rPr>
              <a:t>i</a:t>
            </a:r>
            <a:r>
              <a:rPr lang="en-US" sz="3200">
                <a:latin typeface="Verdana"/>
                <a:cs typeface="Verdana"/>
              </a:rPr>
              <a:t> 40.</a:t>
            </a:r>
          </a:p>
        </p:txBody>
      </p:sp>
    </p:spTree>
    <p:extLst>
      <p:ext uri="{BB962C8B-B14F-4D97-AF65-F5344CB8AC3E}">
        <p14:creationId xmlns:p14="http://schemas.microsoft.com/office/powerpoint/2010/main" val="4254859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1497" y="1446999"/>
            <a:ext cx="8157275" cy="3539430"/>
          </a:xfrm>
          <a:prstGeom prst="rect">
            <a:avLst/>
          </a:prstGeom>
          <a:noFill/>
        </p:spPr>
        <p:txBody>
          <a:bodyPr wrap="square" rtlCol="0">
            <a:spAutoFit/>
          </a:bodyPr>
          <a:lstStyle/>
          <a:p>
            <a:pPr lvl="1"/>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Kor</a:t>
            </a:r>
            <a:r>
              <a:rPr lang="sr-Latn-RS" sz="3200" u="sng" smtClean="0">
                <a:latin typeface="Verdana"/>
                <a:cs typeface="Verdana"/>
              </a:rPr>
              <a:t>inćanima</a:t>
            </a:r>
            <a:r>
              <a:rPr lang="en-US" sz="3200" u="sng" smtClean="0">
                <a:latin typeface="Verdana"/>
                <a:cs typeface="Verdana"/>
              </a:rPr>
              <a:t> 1:13-15</a:t>
            </a:r>
            <a:r>
              <a:rPr lang="en-US" sz="3200" smtClean="0">
                <a:latin typeface="Verdana"/>
                <a:cs typeface="Verdana"/>
              </a:rPr>
              <a:t>—</a:t>
            </a:r>
            <a:r>
              <a:rPr lang="sr-Latn-RS" sz="3200" smtClean="0">
                <a:latin typeface="Verdana"/>
                <a:cs typeface="Verdana"/>
              </a:rPr>
              <a:t> „Eda</a:t>
            </a:r>
            <a:r>
              <a:rPr lang="en-US" sz="3200" smtClean="0">
                <a:latin typeface="Verdana"/>
                <a:cs typeface="Verdana"/>
              </a:rPr>
              <a:t> li</a:t>
            </a:r>
            <a:r>
              <a:rPr lang="sr-Latn-RS" sz="3200" smtClean="0">
                <a:latin typeface="Verdana"/>
                <a:cs typeface="Verdana"/>
              </a:rPr>
              <a:t> se </a:t>
            </a:r>
            <a:r>
              <a:rPr lang="en-US" sz="3200" smtClean="0">
                <a:latin typeface="Verdana"/>
                <a:cs typeface="Verdana"/>
              </a:rPr>
              <a:t> </a:t>
            </a:r>
            <a:r>
              <a:rPr lang="sr-Latn-RS" sz="3200" smtClean="0">
                <a:latin typeface="Verdana"/>
                <a:cs typeface="Verdana"/>
              </a:rPr>
              <a:t>H</a:t>
            </a:r>
            <a:r>
              <a:rPr lang="en-US" sz="3200" err="1" smtClean="0">
                <a:latin typeface="Verdana"/>
                <a:cs typeface="Verdana"/>
              </a:rPr>
              <a:t>rist</a:t>
            </a:r>
            <a:r>
              <a:rPr lang="sr-Latn-RS" sz="3200" smtClean="0">
                <a:latin typeface="Verdana"/>
                <a:cs typeface="Verdana"/>
              </a:rPr>
              <a:t>os razdeli</a:t>
            </a:r>
            <a:r>
              <a:rPr lang="en-US" sz="3200" smtClean="0">
                <a:latin typeface="Verdana"/>
                <a:cs typeface="Verdana"/>
              </a:rPr>
              <a:t>? </a:t>
            </a:r>
            <a:r>
              <a:rPr lang="sr-Latn-RS" sz="3200" smtClean="0">
                <a:latin typeface="Verdana"/>
                <a:cs typeface="Verdana"/>
              </a:rPr>
              <a:t>Eda li se </a:t>
            </a:r>
            <a:r>
              <a:rPr lang="en-US" sz="3200" err="1" smtClean="0">
                <a:latin typeface="Verdana"/>
                <a:cs typeface="Verdana"/>
              </a:rPr>
              <a:t>Pav</a:t>
            </a:r>
            <a:r>
              <a:rPr lang="sr-Latn-RS" sz="3200" smtClean="0">
                <a:latin typeface="Verdana"/>
                <a:cs typeface="Verdana"/>
              </a:rPr>
              <a:t>le</a:t>
            </a:r>
            <a:r>
              <a:rPr lang="en-US" sz="3200" smtClean="0">
                <a:latin typeface="Verdana"/>
                <a:cs typeface="Verdana"/>
              </a:rPr>
              <a:t> </a:t>
            </a:r>
            <a:r>
              <a:rPr lang="sr-Latn-RS" sz="3200" smtClean="0">
                <a:latin typeface="Verdana"/>
                <a:cs typeface="Verdana"/>
              </a:rPr>
              <a:t>razape za vas</a:t>
            </a:r>
            <a:r>
              <a:rPr lang="en-US" sz="3200" smtClean="0">
                <a:latin typeface="Verdana"/>
                <a:cs typeface="Verdana"/>
              </a:rPr>
              <a:t>? </a:t>
            </a:r>
            <a:r>
              <a:rPr lang="sr-Latn-RS" sz="3200" smtClean="0">
                <a:solidFill>
                  <a:srgbClr val="FFFF00"/>
                </a:solidFill>
                <a:latin typeface="Verdana"/>
                <a:cs typeface="Verdana"/>
              </a:rPr>
              <a:t>Ili se u ime Pavlovo krstite</a:t>
            </a:r>
            <a:r>
              <a:rPr lang="en-US" sz="3200" smtClean="0">
                <a:latin typeface="Verdana"/>
                <a:cs typeface="Verdana"/>
              </a:rPr>
              <a:t>? </a:t>
            </a:r>
            <a:r>
              <a:rPr lang="en-US" sz="3200" err="1">
                <a:latin typeface="Verdana"/>
                <a:cs typeface="Verdana"/>
              </a:rPr>
              <a:t>Hvala</a:t>
            </a:r>
            <a:r>
              <a:rPr lang="en-US" sz="3200">
                <a:latin typeface="Verdana"/>
                <a:cs typeface="Verdana"/>
              </a:rPr>
              <a:t> </a:t>
            </a:r>
            <a:r>
              <a:rPr lang="en-US" sz="3200" err="1" smtClean="0">
                <a:latin typeface="Verdana"/>
                <a:cs typeface="Verdana"/>
              </a:rPr>
              <a:t>Bogu</a:t>
            </a:r>
            <a:r>
              <a:rPr lang="en-US" sz="3200" smtClean="0">
                <a:latin typeface="Verdana"/>
                <a:cs typeface="Verdana"/>
              </a:rPr>
              <a:t> </a:t>
            </a:r>
            <a:r>
              <a:rPr lang="sr-Latn-RS" sz="3200">
                <a:latin typeface="Verdana"/>
                <a:cs typeface="Verdana"/>
              </a:rPr>
              <a:t>š</a:t>
            </a:r>
            <a:r>
              <a:rPr lang="en-US" sz="3200" smtClean="0">
                <a:latin typeface="Verdana"/>
                <a:cs typeface="Verdana"/>
              </a:rPr>
              <a:t>to</a:t>
            </a:r>
            <a:r>
              <a:rPr lang="sr-Latn-RS" sz="3200" smtClean="0">
                <a:latin typeface="Verdana"/>
                <a:cs typeface="Verdana"/>
              </a:rPr>
              <a:t> ja nijednog od vas ne krstih </a:t>
            </a:r>
            <a:r>
              <a:rPr lang="en-US" sz="3200" err="1" smtClean="0">
                <a:latin typeface="Verdana"/>
                <a:cs typeface="Verdana"/>
              </a:rPr>
              <a:t>osim</a:t>
            </a:r>
            <a:r>
              <a:rPr lang="en-US" sz="3200" smtClean="0">
                <a:latin typeface="Verdana"/>
                <a:cs typeface="Verdana"/>
              </a:rPr>
              <a:t> </a:t>
            </a:r>
            <a:r>
              <a:rPr lang="en-US" sz="3200" err="1">
                <a:latin typeface="Verdana"/>
                <a:cs typeface="Verdana"/>
              </a:rPr>
              <a:t>Krispa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Gaja</a:t>
            </a:r>
            <a:r>
              <a:rPr lang="en-US" sz="3200" smtClean="0">
                <a:latin typeface="Verdana"/>
                <a:cs typeface="Verdana"/>
              </a:rPr>
              <a:t>, </a:t>
            </a:r>
            <a:r>
              <a:rPr lang="en-US" sz="3200">
                <a:solidFill>
                  <a:srgbClr val="FFFF00"/>
                </a:solidFill>
                <a:latin typeface="Verdana"/>
                <a:cs typeface="Verdana"/>
              </a:rPr>
              <a:t>da </a:t>
            </a:r>
            <a:r>
              <a:rPr lang="en-US" sz="3200" smtClean="0">
                <a:solidFill>
                  <a:srgbClr val="FFFF00"/>
                </a:solidFill>
                <a:latin typeface="Verdana"/>
                <a:cs typeface="Verdana"/>
              </a:rPr>
              <a:t>n</a:t>
            </a:r>
            <a:r>
              <a:rPr lang="sr-Latn-RS" sz="3200" smtClean="0">
                <a:solidFill>
                  <a:srgbClr val="FFFF00"/>
                </a:solidFill>
                <a:latin typeface="Verdana"/>
                <a:cs typeface="Verdana"/>
              </a:rPr>
              <a:t>e reče ko da u svoje ime krstih.</a:t>
            </a:r>
            <a:r>
              <a:rPr lang="en-US" sz="3200" smtClean="0">
                <a:latin typeface="Verdana"/>
                <a:cs typeface="Verdana"/>
              </a:rPr>
              <a:t>”</a:t>
            </a:r>
            <a:r>
              <a:rPr lang="en-US" smtClean="0">
                <a:latin typeface="Verdana"/>
                <a:cs typeface="Verdana"/>
              </a:rPr>
              <a:t> </a:t>
            </a:r>
            <a:endParaRPr lang="en-US">
              <a:latin typeface="Verdana"/>
              <a:cs typeface="Verdana"/>
            </a:endParaRPr>
          </a:p>
        </p:txBody>
      </p:sp>
    </p:spTree>
    <p:extLst>
      <p:ext uri="{BB962C8B-B14F-4D97-AF65-F5344CB8AC3E}">
        <p14:creationId xmlns:p14="http://schemas.microsoft.com/office/powerpoint/2010/main" val="880082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976" y="371233"/>
            <a:ext cx="8323385" cy="6020110"/>
          </a:xfrm>
          <a:prstGeom prst="rect">
            <a:avLst/>
          </a:prstGeom>
          <a:noFill/>
        </p:spPr>
        <p:txBody>
          <a:bodyPr wrap="square" rtlCol="0">
            <a:spAutoFit/>
          </a:bodyPr>
          <a:lstStyle/>
          <a:p>
            <a:pPr lvl="1"/>
            <a:r>
              <a:rPr lang="en-US" sz="3200" smtClean="0">
                <a:latin typeface="Verdana"/>
                <a:cs typeface="Verdana"/>
              </a:rPr>
              <a:t>Kr</a:t>
            </a:r>
            <a:r>
              <a:rPr lang="sr-Latn-RS" sz="3200" smtClean="0">
                <a:latin typeface="Verdana"/>
                <a:cs typeface="Verdana"/>
              </a:rPr>
              <a:t>š</a:t>
            </a:r>
            <a:r>
              <a:rPr lang="en-US" sz="3200" err="1" smtClean="0">
                <a:latin typeface="Verdana"/>
                <a:cs typeface="Verdana"/>
              </a:rPr>
              <a:t>tavati</a:t>
            </a:r>
            <a:r>
              <a:rPr lang="en-US" sz="3200" smtClean="0">
                <a:latin typeface="Verdana"/>
                <a:cs typeface="Verdana"/>
              </a:rPr>
              <a:t> </a:t>
            </a:r>
            <a:r>
              <a:rPr lang="en-US" sz="3200">
                <a:latin typeface="Verdana"/>
                <a:cs typeface="Verdana"/>
              </a:rPr>
              <a:t>u </a:t>
            </a:r>
            <a:r>
              <a:rPr lang="en-US" sz="3200" err="1">
                <a:latin typeface="Verdana"/>
                <a:cs typeface="Verdana"/>
              </a:rPr>
              <a:t>Isusovo</a:t>
            </a:r>
            <a:r>
              <a:rPr lang="en-US" sz="3200">
                <a:latin typeface="Verdana"/>
                <a:cs typeface="Verdana"/>
              </a:rPr>
              <a:t> </a:t>
            </a:r>
            <a:r>
              <a:rPr lang="en-US" sz="3200" err="1">
                <a:latin typeface="Verdana"/>
                <a:cs typeface="Verdana"/>
              </a:rPr>
              <a:t>ime</a:t>
            </a:r>
            <a:r>
              <a:rPr lang="en-US" sz="320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en-US" sz="3200" err="1" smtClean="0">
                <a:latin typeface="Verdana"/>
                <a:cs typeface="Verdana"/>
              </a:rPr>
              <a:t>i</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ispuniti</a:t>
            </a:r>
            <a:r>
              <a:rPr lang="en-US" sz="3200">
                <a:latin typeface="Verdana"/>
                <a:cs typeface="Verdana"/>
              </a:rPr>
              <a:t> </a:t>
            </a:r>
            <a:r>
              <a:rPr lang="en-US" sz="3200" err="1">
                <a:latin typeface="Verdana"/>
                <a:cs typeface="Verdana"/>
              </a:rPr>
              <a:t>Isusov</a:t>
            </a:r>
            <a:r>
              <a:rPr lang="en-US" sz="3200">
                <a:latin typeface="Verdana"/>
                <a:cs typeface="Verdana"/>
              </a:rPr>
              <a:t> </a:t>
            </a:r>
            <a:r>
              <a:rPr lang="en-US" sz="3200" err="1">
                <a:latin typeface="Verdana"/>
                <a:cs typeface="Verdana"/>
              </a:rPr>
              <a:t>nalog</a:t>
            </a:r>
            <a:r>
              <a:rPr lang="en-US" sz="3200">
                <a:latin typeface="Verdana"/>
                <a:cs typeface="Verdana"/>
              </a:rPr>
              <a:t>. Ali to </a:t>
            </a:r>
            <a:r>
              <a:rPr lang="en-US" sz="3200" err="1">
                <a:latin typeface="Verdana"/>
                <a:cs typeface="Verdana"/>
              </a:rPr>
              <a:t>nije</a:t>
            </a:r>
            <a:r>
              <a:rPr lang="en-US" sz="3200">
                <a:latin typeface="Verdana"/>
                <a:cs typeface="Verdana"/>
              </a:rPr>
              <a:t> </a:t>
            </a:r>
            <a:r>
              <a:rPr lang="en-US" sz="3200" err="1">
                <a:latin typeface="Verdana"/>
                <a:cs typeface="Verdana"/>
              </a:rPr>
              <a:t>dovoljno</a:t>
            </a:r>
            <a:r>
              <a:rPr lang="en-US" sz="3200">
                <a:latin typeface="Verdana"/>
                <a:cs typeface="Verdana"/>
              </a:rPr>
              <a:t>:</a:t>
            </a:r>
          </a:p>
          <a:p>
            <a:pPr lvl="1">
              <a:lnSpc>
                <a:spcPct val="60000"/>
              </a:lnSpc>
            </a:pPr>
            <a:r>
              <a:rPr lang="en-US" sz="3200" b="1">
                <a:latin typeface="Verdana"/>
                <a:cs typeface="Verdana"/>
              </a:rPr>
              <a:t> </a:t>
            </a:r>
          </a:p>
          <a:p>
            <a:pPr lvl="1"/>
            <a:r>
              <a:rPr lang="en-US" sz="3000" u="sng" err="1" smtClean="0">
                <a:latin typeface="Verdana"/>
                <a:cs typeface="Verdana"/>
              </a:rPr>
              <a:t>Dela</a:t>
            </a:r>
            <a:r>
              <a:rPr lang="en-US" sz="3000" u="sng" smtClean="0">
                <a:latin typeface="Verdana"/>
                <a:cs typeface="Verdana"/>
              </a:rPr>
              <a:t> 8:14-1</a:t>
            </a:r>
            <a:r>
              <a:rPr lang="sr-Latn-RS" sz="3000" u="sng" smtClean="0">
                <a:latin typeface="Verdana"/>
                <a:cs typeface="Verdana"/>
              </a:rPr>
              <a:t>6</a:t>
            </a:r>
            <a:r>
              <a:rPr lang="sr-Latn-RS" sz="3000" smtClean="0">
                <a:latin typeface="Verdana"/>
                <a:cs typeface="Verdana"/>
              </a:rPr>
              <a:t> „A kad čuše a</a:t>
            </a:r>
            <a:r>
              <a:rPr lang="en-US" sz="3000" err="1" smtClean="0">
                <a:latin typeface="Verdana"/>
                <a:cs typeface="Verdana"/>
              </a:rPr>
              <a:t>postoli</a:t>
            </a:r>
            <a:r>
              <a:rPr lang="sr-Latn-RS" sz="3000" smtClean="0">
                <a:latin typeface="Verdana"/>
                <a:cs typeface="Verdana"/>
              </a:rPr>
              <a:t> koji behu</a:t>
            </a:r>
            <a:r>
              <a:rPr lang="en-US" sz="3000" smtClean="0">
                <a:latin typeface="Verdana"/>
                <a:cs typeface="Verdana"/>
              </a:rPr>
              <a:t> </a:t>
            </a:r>
            <a:r>
              <a:rPr lang="en-US" sz="3000">
                <a:latin typeface="Verdana"/>
                <a:cs typeface="Verdana"/>
              </a:rPr>
              <a:t>u </a:t>
            </a:r>
            <a:r>
              <a:rPr lang="en-US" sz="3000" err="1" smtClean="0">
                <a:latin typeface="Verdana"/>
                <a:cs typeface="Verdana"/>
              </a:rPr>
              <a:t>Jerusal</a:t>
            </a:r>
            <a:r>
              <a:rPr lang="sr-Latn-RS" sz="3000" smtClean="0">
                <a:latin typeface="Verdana"/>
                <a:cs typeface="Verdana"/>
              </a:rPr>
              <a:t>i</a:t>
            </a:r>
            <a:r>
              <a:rPr lang="en-US" sz="3000" smtClean="0">
                <a:latin typeface="Verdana"/>
                <a:cs typeface="Verdana"/>
              </a:rPr>
              <a:t>mu </a:t>
            </a:r>
            <a:r>
              <a:rPr lang="en-US" sz="3000">
                <a:latin typeface="Verdana"/>
                <a:cs typeface="Verdana"/>
              </a:rPr>
              <a:t>da </a:t>
            </a:r>
            <a:r>
              <a:rPr lang="en-US" sz="3000" err="1" smtClean="0">
                <a:latin typeface="Verdana"/>
                <a:cs typeface="Verdana"/>
              </a:rPr>
              <a:t>Samarija</a:t>
            </a:r>
            <a:r>
              <a:rPr lang="en-US" sz="3000" smtClean="0">
                <a:latin typeface="Verdana"/>
                <a:cs typeface="Verdana"/>
              </a:rPr>
              <a:t> </a:t>
            </a:r>
            <a:r>
              <a:rPr lang="en-US" sz="3000" err="1" smtClean="0">
                <a:latin typeface="Verdana"/>
                <a:cs typeface="Verdana"/>
              </a:rPr>
              <a:t>primi</a:t>
            </a:r>
            <a:r>
              <a:rPr lang="en-US" sz="3000" smtClean="0">
                <a:latin typeface="Verdana"/>
                <a:cs typeface="Verdana"/>
              </a:rPr>
              <a:t> re</a:t>
            </a:r>
            <a:r>
              <a:rPr lang="sr-Latn-RS" sz="3000" smtClean="0">
                <a:latin typeface="Verdana"/>
                <a:cs typeface="Verdana"/>
              </a:rPr>
              <a:t>č</a:t>
            </a:r>
            <a:r>
              <a:rPr lang="en-US" sz="3000" smtClean="0">
                <a:latin typeface="Verdana"/>
                <a:cs typeface="Verdana"/>
              </a:rPr>
              <a:t> Bo</a:t>
            </a:r>
            <a:r>
              <a:rPr lang="sr-Latn-RS" sz="3000" smtClean="0">
                <a:latin typeface="Verdana"/>
                <a:cs typeface="Verdana"/>
              </a:rPr>
              <a:t>ž</a:t>
            </a:r>
            <a:r>
              <a:rPr lang="en-US" sz="3000" err="1" smtClean="0">
                <a:latin typeface="Verdana"/>
                <a:cs typeface="Verdana"/>
              </a:rPr>
              <a:t>ju</a:t>
            </a:r>
            <a:r>
              <a:rPr lang="en-US" sz="3000">
                <a:latin typeface="Verdana"/>
                <a:cs typeface="Verdana"/>
              </a:rPr>
              <a:t>, </a:t>
            </a:r>
            <a:r>
              <a:rPr lang="en-US" sz="3000" err="1" smtClean="0">
                <a:latin typeface="Verdana"/>
                <a:cs typeface="Verdana"/>
              </a:rPr>
              <a:t>posla</a:t>
            </a:r>
            <a:r>
              <a:rPr lang="sr-Latn-RS" sz="3000" smtClean="0">
                <a:latin typeface="Verdana"/>
                <a:cs typeface="Verdana"/>
              </a:rPr>
              <a:t>š</a:t>
            </a:r>
            <a:r>
              <a:rPr lang="en-US" sz="3000" smtClean="0">
                <a:latin typeface="Verdana"/>
                <a:cs typeface="Verdana"/>
              </a:rPr>
              <a:t>e </a:t>
            </a:r>
            <a:r>
              <a:rPr lang="en-US" sz="3000">
                <a:latin typeface="Verdana"/>
                <a:cs typeface="Verdana"/>
              </a:rPr>
              <a:t>k </a:t>
            </a:r>
            <a:r>
              <a:rPr lang="en-US" sz="3000" err="1">
                <a:latin typeface="Verdana"/>
                <a:cs typeface="Verdana"/>
              </a:rPr>
              <a:t>njima</a:t>
            </a:r>
            <a:r>
              <a:rPr lang="en-US" sz="3000">
                <a:latin typeface="Verdana"/>
                <a:cs typeface="Verdana"/>
              </a:rPr>
              <a:t> Petra </a:t>
            </a:r>
            <a:r>
              <a:rPr lang="en-US" sz="3000" err="1">
                <a:latin typeface="Verdana"/>
                <a:cs typeface="Verdana"/>
              </a:rPr>
              <a:t>i</a:t>
            </a:r>
            <a:r>
              <a:rPr lang="en-US" sz="3000">
                <a:latin typeface="Verdana"/>
                <a:cs typeface="Verdana"/>
              </a:rPr>
              <a:t> </a:t>
            </a:r>
            <a:r>
              <a:rPr lang="sr-Latn-RS" sz="3000" smtClean="0">
                <a:latin typeface="Verdana"/>
                <a:cs typeface="Verdana"/>
              </a:rPr>
              <a:t>Jo</a:t>
            </a:r>
            <a:r>
              <a:rPr lang="en-US" sz="3000" err="1" smtClean="0">
                <a:latin typeface="Verdana"/>
                <a:cs typeface="Verdana"/>
              </a:rPr>
              <a:t>vana</a:t>
            </a:r>
            <a:r>
              <a:rPr lang="en-US" sz="3000">
                <a:latin typeface="Verdana"/>
                <a:cs typeface="Verdana"/>
              </a:rPr>
              <a:t>. </a:t>
            </a:r>
            <a:r>
              <a:rPr lang="sr-Latn-RS" sz="3000" smtClean="0">
                <a:latin typeface="Verdana"/>
                <a:cs typeface="Verdana"/>
              </a:rPr>
              <a:t>Koji sišavši</a:t>
            </a:r>
            <a:r>
              <a:rPr lang="en-US" sz="3000" smtClean="0">
                <a:latin typeface="Verdana"/>
                <a:cs typeface="Verdana"/>
              </a:rPr>
              <a:t> </a:t>
            </a:r>
            <a:r>
              <a:rPr lang="en-US" sz="3000" err="1" smtClean="0">
                <a:latin typeface="Verdana"/>
                <a:cs typeface="Verdana"/>
              </a:rPr>
              <a:t>pomoli</a:t>
            </a:r>
            <a:r>
              <a:rPr lang="sr-Latn-RS" sz="3000" smtClean="0">
                <a:latin typeface="Verdana"/>
                <a:cs typeface="Verdana"/>
              </a:rPr>
              <a:t>š</a:t>
            </a:r>
            <a:r>
              <a:rPr lang="en-US" sz="3000" smtClean="0">
                <a:latin typeface="Verdana"/>
                <a:cs typeface="Verdana"/>
              </a:rPr>
              <a:t>e se</a:t>
            </a:r>
            <a:r>
              <a:rPr lang="sr-Latn-RS" sz="3000" smtClean="0">
                <a:latin typeface="Verdana"/>
                <a:cs typeface="Verdana"/>
              </a:rPr>
              <a:t> Bogu</a:t>
            </a:r>
            <a:r>
              <a:rPr lang="en-US" sz="3000" smtClean="0">
                <a:latin typeface="Verdana"/>
                <a:cs typeface="Verdana"/>
              </a:rPr>
              <a:t> </a:t>
            </a:r>
            <a:r>
              <a:rPr lang="en-US" sz="3000" err="1">
                <a:latin typeface="Verdana"/>
                <a:cs typeface="Verdana"/>
              </a:rPr>
              <a:t>za</a:t>
            </a:r>
            <a:r>
              <a:rPr lang="en-US" sz="3000">
                <a:latin typeface="Verdana"/>
                <a:cs typeface="Verdana"/>
              </a:rPr>
              <a:t> </a:t>
            </a:r>
            <a:r>
              <a:rPr lang="en-US" sz="3000" err="1">
                <a:latin typeface="Verdana"/>
                <a:cs typeface="Verdana"/>
              </a:rPr>
              <a:t>njih</a:t>
            </a:r>
            <a:r>
              <a:rPr lang="en-US" sz="3000">
                <a:latin typeface="Verdana"/>
                <a:cs typeface="Verdana"/>
              </a:rPr>
              <a:t>, da prime </a:t>
            </a:r>
            <a:r>
              <a:rPr lang="sr-Latn-RS" sz="3000" smtClean="0">
                <a:latin typeface="Verdana"/>
                <a:cs typeface="Verdana"/>
              </a:rPr>
              <a:t>Duha </a:t>
            </a:r>
            <a:r>
              <a:rPr lang="en-US" sz="3000" err="1" smtClean="0">
                <a:latin typeface="Verdana"/>
                <a:cs typeface="Verdana"/>
              </a:rPr>
              <a:t>Svetoga</a:t>
            </a:r>
            <a:r>
              <a:rPr lang="en-US" sz="3000" smtClean="0">
                <a:latin typeface="Verdana"/>
                <a:cs typeface="Verdana"/>
              </a:rPr>
              <a:t>, </a:t>
            </a:r>
            <a:r>
              <a:rPr lang="en-US" sz="3000" err="1">
                <a:solidFill>
                  <a:srgbClr val="FFFF00"/>
                </a:solidFill>
                <a:latin typeface="Verdana"/>
                <a:cs typeface="Verdana"/>
              </a:rPr>
              <a:t>jer</a:t>
            </a:r>
            <a:r>
              <a:rPr lang="en-US" sz="3000">
                <a:solidFill>
                  <a:srgbClr val="FFFF00"/>
                </a:solidFill>
                <a:latin typeface="Verdana"/>
                <a:cs typeface="Verdana"/>
              </a:rPr>
              <a:t> </a:t>
            </a:r>
            <a:r>
              <a:rPr lang="sr-Latn-RS" sz="3000" smtClean="0">
                <a:solidFill>
                  <a:srgbClr val="FFFF00"/>
                </a:solidFill>
                <a:latin typeface="Verdana"/>
                <a:cs typeface="Verdana"/>
              </a:rPr>
              <a:t>još ni na jednog ne beše došao, nego behu samo kršteni u ime </a:t>
            </a:r>
            <a:r>
              <a:rPr lang="en-US" sz="3000" err="1" smtClean="0">
                <a:solidFill>
                  <a:srgbClr val="FFFF00"/>
                </a:solidFill>
                <a:latin typeface="Verdana"/>
                <a:cs typeface="Verdana"/>
              </a:rPr>
              <a:t>Gospoda</a:t>
            </a:r>
            <a:r>
              <a:rPr lang="en-US" sz="3000" smtClean="0">
                <a:solidFill>
                  <a:srgbClr val="FFFF00"/>
                </a:solidFill>
                <a:latin typeface="Verdana"/>
                <a:cs typeface="Verdana"/>
              </a:rPr>
              <a:t> </a:t>
            </a:r>
            <a:r>
              <a:rPr lang="en-US" sz="3000" err="1">
                <a:solidFill>
                  <a:srgbClr val="FFFF00"/>
                </a:solidFill>
                <a:latin typeface="Verdana"/>
                <a:cs typeface="Verdana"/>
              </a:rPr>
              <a:t>Isusa</a:t>
            </a:r>
            <a:r>
              <a:rPr lang="en-US" sz="3000">
                <a:latin typeface="Verdana"/>
                <a:cs typeface="Verdana"/>
              </a:rPr>
              <a:t>. Tada </a:t>
            </a:r>
            <a:r>
              <a:rPr lang="sr-Latn-RS" sz="3000" smtClean="0">
                <a:latin typeface="Verdana"/>
                <a:cs typeface="Verdana"/>
              </a:rPr>
              <a:t>apostoli metnuše </a:t>
            </a:r>
            <a:r>
              <a:rPr lang="en-US" sz="3000" err="1" smtClean="0">
                <a:latin typeface="Verdana"/>
                <a:cs typeface="Verdana"/>
              </a:rPr>
              <a:t>ruke</a:t>
            </a:r>
            <a:r>
              <a:rPr lang="en-US" sz="3000" smtClean="0">
                <a:latin typeface="Verdana"/>
                <a:cs typeface="Verdana"/>
              </a:rPr>
              <a:t> </a:t>
            </a:r>
            <a:r>
              <a:rPr lang="en-US" sz="3000" err="1">
                <a:latin typeface="Verdana"/>
                <a:cs typeface="Verdana"/>
              </a:rPr>
              <a:t>na</a:t>
            </a:r>
            <a:r>
              <a:rPr lang="en-US" sz="3000">
                <a:latin typeface="Verdana"/>
                <a:cs typeface="Verdana"/>
              </a:rPr>
              <a:t> </a:t>
            </a:r>
            <a:r>
              <a:rPr lang="en-US" sz="3000" err="1">
                <a:latin typeface="Verdana"/>
                <a:cs typeface="Verdana"/>
              </a:rPr>
              <a:t>njih</a:t>
            </a:r>
            <a:r>
              <a:rPr lang="en-US" sz="3000">
                <a:latin typeface="Verdana"/>
                <a:cs typeface="Verdana"/>
              </a:rPr>
              <a:t>, </a:t>
            </a:r>
            <a:r>
              <a:rPr lang="en-US" sz="3000" err="1">
                <a:latin typeface="Verdana"/>
                <a:cs typeface="Verdana"/>
              </a:rPr>
              <a:t>i</a:t>
            </a:r>
            <a:r>
              <a:rPr lang="en-US" sz="3000">
                <a:latin typeface="Verdana"/>
                <a:cs typeface="Verdana"/>
              </a:rPr>
              <a:t> </a:t>
            </a:r>
            <a:r>
              <a:rPr lang="en-US" sz="3000" err="1" smtClean="0">
                <a:latin typeface="Verdana"/>
                <a:cs typeface="Verdana"/>
              </a:rPr>
              <a:t>oni</a:t>
            </a:r>
            <a:r>
              <a:rPr lang="en-US" sz="3000" smtClean="0">
                <a:latin typeface="Verdana"/>
                <a:cs typeface="Verdana"/>
              </a:rPr>
              <a:t> </a:t>
            </a:r>
            <a:r>
              <a:rPr lang="en-US" sz="3000" err="1" smtClean="0">
                <a:latin typeface="Verdana"/>
                <a:cs typeface="Verdana"/>
              </a:rPr>
              <a:t>primi</a:t>
            </a:r>
            <a:r>
              <a:rPr lang="sr-Latn-RS" sz="3000" smtClean="0">
                <a:latin typeface="Verdana"/>
                <a:cs typeface="Verdana"/>
              </a:rPr>
              <a:t>še</a:t>
            </a:r>
            <a:r>
              <a:rPr lang="en-US" sz="3000" smtClean="0">
                <a:latin typeface="Verdana"/>
                <a:cs typeface="Verdana"/>
              </a:rPr>
              <a:t> </a:t>
            </a:r>
            <a:r>
              <a:rPr lang="sr-Latn-RS" sz="3000" smtClean="0">
                <a:latin typeface="Verdana"/>
                <a:cs typeface="Verdana"/>
              </a:rPr>
              <a:t>Duha </a:t>
            </a:r>
            <a:r>
              <a:rPr lang="en-US" sz="3000" err="1" smtClean="0">
                <a:latin typeface="Verdana"/>
                <a:cs typeface="Verdana"/>
              </a:rPr>
              <a:t>Svetoga</a:t>
            </a:r>
            <a:r>
              <a:rPr lang="en-US" sz="30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1183273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973" y="837397"/>
            <a:ext cx="8323385" cy="5016758"/>
          </a:xfrm>
          <a:prstGeom prst="rect">
            <a:avLst/>
          </a:prstGeom>
          <a:noFill/>
        </p:spPr>
        <p:txBody>
          <a:bodyPr wrap="square" rtlCol="0">
            <a:spAutoFit/>
          </a:bodyPr>
          <a:lstStyle/>
          <a:p>
            <a:pPr lvl="1"/>
            <a:r>
              <a:rPr lang="en-US" sz="3200" u="sng" err="1" smtClean="0">
                <a:latin typeface="Verdana"/>
                <a:cs typeface="Verdana"/>
              </a:rPr>
              <a:t>Dela</a:t>
            </a:r>
            <a:r>
              <a:rPr lang="en-US" sz="3200" u="sng" smtClean="0">
                <a:latin typeface="Verdana"/>
                <a:cs typeface="Verdana"/>
              </a:rPr>
              <a:t> 19:3-5</a:t>
            </a:r>
            <a:r>
              <a:rPr lang="sr-Latn-RS" sz="3200">
                <a:latin typeface="Verdana"/>
                <a:cs typeface="Verdana"/>
              </a:rPr>
              <a:t> </a:t>
            </a:r>
            <a:r>
              <a:rPr lang="sr-Latn-RS" sz="3200" smtClean="0">
                <a:latin typeface="Verdana"/>
                <a:cs typeface="Verdana"/>
              </a:rPr>
              <a:t>„A</a:t>
            </a:r>
            <a:r>
              <a:rPr lang="en-US" sz="3200" smtClean="0">
                <a:latin typeface="Verdana"/>
                <a:cs typeface="Verdana"/>
              </a:rPr>
              <a:t> </a:t>
            </a:r>
            <a:r>
              <a:rPr lang="en-US" sz="3200">
                <a:latin typeface="Verdana"/>
                <a:cs typeface="Verdana"/>
              </a:rPr>
              <a:t>on </a:t>
            </a:r>
            <a:r>
              <a:rPr lang="en-US" sz="3200" err="1">
                <a:latin typeface="Verdana"/>
                <a:cs typeface="Verdana"/>
              </a:rPr>
              <a:t>im</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e</a:t>
            </a:r>
            <a:r>
              <a:rPr lang="en-US" sz="3200">
                <a:latin typeface="Verdana"/>
                <a:cs typeface="Verdana"/>
              </a:rPr>
              <a:t>: </a:t>
            </a:r>
            <a:r>
              <a:rPr lang="sr-Latn-RS" sz="3200" smtClean="0">
                <a:latin typeface="Verdana"/>
                <a:cs typeface="Verdana"/>
              </a:rPr>
              <a:t>Na šta se dakle krstiste</a:t>
            </a:r>
            <a:r>
              <a:rPr lang="en-US" sz="3200" smtClean="0">
                <a:latin typeface="Verdana"/>
                <a:cs typeface="Verdana"/>
              </a:rPr>
              <a:t>? </a:t>
            </a:r>
            <a:r>
              <a:rPr lang="sr-Latn-RS" sz="3200" smtClean="0">
                <a:latin typeface="Verdana"/>
                <a:cs typeface="Verdana"/>
              </a:rPr>
              <a:t>A</a:t>
            </a:r>
            <a:r>
              <a:rPr lang="en-US" sz="3200" smtClean="0">
                <a:latin typeface="Verdana"/>
                <a:cs typeface="Verdana"/>
              </a:rPr>
              <a:t> </a:t>
            </a:r>
            <a:r>
              <a:rPr lang="en-US" sz="3200" err="1">
                <a:latin typeface="Verdana"/>
                <a:cs typeface="Verdana"/>
              </a:rPr>
              <a:t>oni</a:t>
            </a:r>
            <a:r>
              <a:rPr lang="en-US" sz="3200">
                <a:latin typeface="Verdana"/>
                <a:cs typeface="Verdana"/>
              </a:rPr>
              <a:t> </a:t>
            </a:r>
            <a:r>
              <a:rPr lang="en-US" sz="3200" err="1" smtClean="0">
                <a:latin typeface="Verdana"/>
                <a:cs typeface="Verdana"/>
              </a:rPr>
              <a:t>reko</a:t>
            </a:r>
            <a:r>
              <a:rPr lang="sr-Latn-RS" sz="3200" smtClean="0">
                <a:latin typeface="Verdana"/>
                <a:cs typeface="Verdana"/>
              </a:rPr>
              <a:t>š</a:t>
            </a:r>
            <a:r>
              <a:rPr lang="en-US" sz="3200" smtClean="0">
                <a:latin typeface="Verdana"/>
                <a:cs typeface="Verdana"/>
              </a:rPr>
              <a:t>e</a:t>
            </a:r>
            <a:r>
              <a:rPr lang="en-US" sz="3200">
                <a:latin typeface="Verdana"/>
                <a:cs typeface="Verdana"/>
              </a:rPr>
              <a:t>: </a:t>
            </a:r>
            <a:r>
              <a:rPr lang="sr-Latn-RS" sz="3200" smtClean="0">
                <a:latin typeface="Verdana"/>
                <a:cs typeface="Verdana"/>
              </a:rPr>
              <a:t>Na</a:t>
            </a:r>
            <a:r>
              <a:rPr lang="en-US" sz="3200" smtClean="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a:t>
            </a:r>
            <a:r>
              <a:rPr lang="en-US" sz="3200" smtClean="0">
                <a:latin typeface="Verdana"/>
                <a:cs typeface="Verdana"/>
              </a:rPr>
              <a:t> </a:t>
            </a:r>
            <a:r>
              <a:rPr lang="sr-Latn-RS" sz="3200" smtClean="0">
                <a:latin typeface="Verdana"/>
                <a:cs typeface="Verdana"/>
              </a:rPr>
              <a:t>Jo</a:t>
            </a:r>
            <a:r>
              <a:rPr lang="en-US" sz="3200" err="1" smtClean="0">
                <a:latin typeface="Verdana"/>
                <a:cs typeface="Verdana"/>
              </a:rPr>
              <a:t>vanovo</a:t>
            </a:r>
            <a:r>
              <a:rPr lang="en-US" sz="3200" smtClean="0">
                <a:latin typeface="Verdana"/>
                <a:cs typeface="Verdana"/>
              </a:rPr>
              <a:t>. </a:t>
            </a:r>
            <a:r>
              <a:rPr lang="sr-Latn-RS" sz="3200" smtClean="0">
                <a:latin typeface="Verdana"/>
                <a:cs typeface="Verdana"/>
              </a:rPr>
              <a:t>A </a:t>
            </a:r>
            <a:r>
              <a:rPr lang="en-US" sz="3200" err="1" smtClean="0">
                <a:latin typeface="Verdana"/>
                <a:cs typeface="Verdana"/>
              </a:rPr>
              <a:t>Pav</a:t>
            </a:r>
            <a:r>
              <a:rPr lang="sr-Latn-RS" sz="3200" smtClean="0">
                <a:latin typeface="Verdana"/>
                <a:cs typeface="Verdana"/>
              </a:rPr>
              <a:t>le</a:t>
            </a:r>
            <a:r>
              <a:rPr lang="en-US" sz="3200" smtClean="0">
                <a:latin typeface="Verdana"/>
                <a:cs typeface="Verdana"/>
              </a:rPr>
              <a:t> re</a:t>
            </a:r>
            <a:r>
              <a:rPr lang="sr-Latn-RS" sz="3200" smtClean="0">
                <a:latin typeface="Verdana"/>
                <a:cs typeface="Verdana"/>
              </a:rPr>
              <a:t>č</a:t>
            </a:r>
            <a:r>
              <a:rPr lang="en-US" sz="3200" smtClean="0">
                <a:latin typeface="Verdana"/>
                <a:cs typeface="Verdana"/>
              </a:rPr>
              <a:t>e</a:t>
            </a:r>
            <a:r>
              <a:rPr lang="en-US" sz="3200">
                <a:latin typeface="Verdana"/>
                <a:cs typeface="Verdana"/>
              </a:rPr>
              <a:t>: </a:t>
            </a:r>
            <a:r>
              <a:rPr lang="sr-Latn-RS" sz="3200" smtClean="0">
                <a:latin typeface="Verdana"/>
                <a:cs typeface="Verdana"/>
              </a:rPr>
              <a:t>Jo</a:t>
            </a:r>
            <a:r>
              <a:rPr lang="en-US" sz="3200" smtClean="0">
                <a:latin typeface="Verdana"/>
                <a:cs typeface="Verdana"/>
              </a:rPr>
              <a:t>van </a:t>
            </a:r>
            <a:r>
              <a:rPr lang="en-US" sz="3200" err="1" smtClean="0">
                <a:latin typeface="Verdana"/>
                <a:cs typeface="Verdana"/>
              </a:rPr>
              <a:t>krsti</a:t>
            </a:r>
            <a:r>
              <a:rPr lang="en-US" sz="3200" smtClean="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tenjem</a:t>
            </a:r>
            <a:r>
              <a:rPr lang="en-US" sz="3200" smtClean="0">
                <a:latin typeface="Verdana"/>
                <a:cs typeface="Verdana"/>
              </a:rPr>
              <a:t> </a:t>
            </a:r>
            <a:r>
              <a:rPr lang="en-US" sz="3200" err="1" smtClean="0">
                <a:latin typeface="Verdana"/>
                <a:cs typeface="Verdana"/>
              </a:rPr>
              <a:t>pokajanja</a:t>
            </a:r>
            <a:r>
              <a:rPr lang="sr-Latn-RS" sz="3200" smtClean="0">
                <a:latin typeface="Verdana"/>
                <a:cs typeface="Verdana"/>
              </a:rPr>
              <a:t>,</a:t>
            </a:r>
            <a:r>
              <a:rPr lang="en-US" sz="3200" smtClean="0">
                <a:latin typeface="Verdana"/>
                <a:cs typeface="Verdana"/>
              </a:rPr>
              <a:t> </a:t>
            </a:r>
            <a:r>
              <a:rPr lang="en-US" sz="3200" err="1" smtClean="0">
                <a:latin typeface="Verdana"/>
                <a:cs typeface="Verdana"/>
              </a:rPr>
              <a:t>govore</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sr-Latn-RS" sz="3200" smtClean="0">
                <a:latin typeface="Verdana"/>
                <a:cs typeface="Verdana"/>
              </a:rPr>
              <a:t>narodu</a:t>
            </a:r>
            <a:r>
              <a:rPr lang="en-US" sz="3200" smtClean="0">
                <a:latin typeface="Verdana"/>
                <a:cs typeface="Verdana"/>
              </a:rPr>
              <a:t> </a:t>
            </a:r>
            <a:r>
              <a:rPr lang="en-US" sz="3200">
                <a:latin typeface="Verdana"/>
                <a:cs typeface="Verdana"/>
              </a:rPr>
              <a:t>da </a:t>
            </a:r>
            <a:r>
              <a:rPr lang="en-US" sz="3200" err="1" smtClean="0">
                <a:latin typeface="Verdana"/>
                <a:cs typeface="Verdana"/>
              </a:rPr>
              <a:t>veruju</a:t>
            </a:r>
            <a:r>
              <a:rPr lang="en-US" sz="3200" smtClean="0">
                <a:latin typeface="Verdana"/>
                <a:cs typeface="Verdana"/>
              </a:rPr>
              <a:t> </a:t>
            </a:r>
            <a:r>
              <a:rPr lang="en-US" sz="3200" err="1" smtClean="0">
                <a:latin typeface="Verdana"/>
                <a:cs typeface="Verdana"/>
              </a:rPr>
              <a:t>Onog</a:t>
            </a:r>
            <a:r>
              <a:rPr lang="en-US" sz="3200" smtClean="0">
                <a:latin typeface="Verdana"/>
                <a:cs typeface="Verdana"/>
              </a:rPr>
              <a:t> </a:t>
            </a:r>
            <a:r>
              <a:rPr lang="en-US" sz="3200" err="1">
                <a:latin typeface="Verdana"/>
                <a:cs typeface="Verdana"/>
              </a:rPr>
              <a:t>koji</a:t>
            </a:r>
            <a:r>
              <a:rPr lang="en-US" sz="3200">
                <a:latin typeface="Verdana"/>
                <a:cs typeface="Verdana"/>
              </a:rPr>
              <a:t> </a:t>
            </a:r>
            <a:r>
              <a:rPr lang="sr-Latn-RS" sz="3200" smtClean="0">
                <a:latin typeface="Verdana"/>
                <a:cs typeface="Verdana"/>
              </a:rPr>
              <a:t>će za njim doći, </a:t>
            </a:r>
            <a:r>
              <a:rPr lang="en-US" sz="3200" smtClean="0">
                <a:latin typeface="Verdana"/>
                <a:cs typeface="Verdana"/>
              </a:rPr>
              <a:t>to </a:t>
            </a:r>
            <a:r>
              <a:rPr lang="en-US" sz="3200">
                <a:latin typeface="Verdana"/>
                <a:cs typeface="Verdana"/>
              </a:rPr>
              <a:t>jest </a:t>
            </a:r>
            <a:r>
              <a:rPr lang="en-US" sz="3200" err="1" smtClean="0">
                <a:latin typeface="Verdana"/>
                <a:cs typeface="Verdana"/>
              </a:rPr>
              <a:t>Isusa</a:t>
            </a:r>
            <a:r>
              <a:rPr lang="sr-Latn-RS" sz="3200" smtClean="0">
                <a:latin typeface="Verdana"/>
                <a:cs typeface="Verdana"/>
              </a:rPr>
              <a:t> Hrista</a:t>
            </a:r>
            <a:r>
              <a:rPr lang="en-US" sz="3200" smtClean="0">
                <a:latin typeface="Verdana"/>
                <a:cs typeface="Verdana"/>
              </a:rPr>
              <a:t>. </a:t>
            </a:r>
            <a:r>
              <a:rPr lang="sr-Latn-RS" sz="3200" smtClean="0">
                <a:latin typeface="Verdana"/>
                <a:cs typeface="Verdana"/>
              </a:rPr>
              <a:t>A kad to č</a:t>
            </a:r>
            <a:r>
              <a:rPr lang="en-US" sz="3200" smtClean="0">
                <a:latin typeface="Verdana"/>
                <a:cs typeface="Verdana"/>
              </a:rPr>
              <a:t>u</a:t>
            </a:r>
            <a:r>
              <a:rPr lang="sr-Latn-RS" sz="3200" smtClean="0">
                <a:latin typeface="Verdana"/>
                <a:cs typeface="Verdana"/>
              </a:rPr>
              <a:t>še</a:t>
            </a:r>
            <a:r>
              <a:rPr lang="en-US" sz="3200" smtClean="0">
                <a:latin typeface="Verdana"/>
                <a:cs typeface="Verdana"/>
              </a:rPr>
              <a:t> </a:t>
            </a:r>
            <a:r>
              <a:rPr lang="en-US" sz="3200">
                <a:latin typeface="Verdana"/>
                <a:cs typeface="Verdana"/>
              </a:rPr>
              <a:t>to </a:t>
            </a:r>
            <a:r>
              <a:rPr lang="en-US" sz="3200" err="1" smtClean="0">
                <a:solidFill>
                  <a:srgbClr val="FFFF00"/>
                </a:solidFill>
                <a:latin typeface="Verdana"/>
                <a:cs typeface="Verdana"/>
              </a:rPr>
              <a:t>krsti</a:t>
            </a:r>
            <a:r>
              <a:rPr lang="sr-Latn-RS" sz="3200" smtClean="0">
                <a:solidFill>
                  <a:srgbClr val="FFFF00"/>
                </a:solidFill>
                <a:latin typeface="Verdana"/>
                <a:cs typeface="Verdana"/>
              </a:rPr>
              <a:t>š</a:t>
            </a:r>
            <a:r>
              <a:rPr lang="en-US" sz="3200" smtClean="0">
                <a:solidFill>
                  <a:srgbClr val="FFFF00"/>
                </a:solidFill>
                <a:latin typeface="Verdana"/>
                <a:cs typeface="Verdana"/>
              </a:rPr>
              <a:t>e </a:t>
            </a:r>
            <a:r>
              <a:rPr lang="en-US" sz="3200">
                <a:solidFill>
                  <a:srgbClr val="FFFF00"/>
                </a:solidFill>
                <a:latin typeface="Verdana"/>
                <a:cs typeface="Verdana"/>
              </a:rPr>
              <a:t>se u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err="1">
                <a:solidFill>
                  <a:srgbClr val="FFFF00"/>
                </a:solidFill>
                <a:latin typeface="Verdana"/>
                <a:cs typeface="Verdana"/>
              </a:rPr>
              <a:t>Gospoda</a:t>
            </a:r>
            <a:r>
              <a:rPr lang="en-US" sz="3200">
                <a:solidFill>
                  <a:srgbClr val="FFFF00"/>
                </a:solidFill>
                <a:latin typeface="Verdana"/>
                <a:cs typeface="Verdana"/>
              </a:rPr>
              <a:t> </a:t>
            </a:r>
            <a:r>
              <a:rPr lang="en-US" sz="3200" err="1">
                <a:solidFill>
                  <a:srgbClr val="FFFF00"/>
                </a:solidFill>
                <a:latin typeface="Verdana"/>
                <a:cs typeface="Verdana"/>
              </a:rPr>
              <a:t>Isusa</a:t>
            </a:r>
            <a:r>
              <a:rPr lang="en-US" sz="3200">
                <a:solidFill>
                  <a:srgbClr val="FFFF00"/>
                </a:solidFill>
                <a:latin typeface="Verdana"/>
                <a:cs typeface="Verdana"/>
              </a:rPr>
              <a:t>. </a:t>
            </a:r>
            <a:r>
              <a:rPr lang="sr-Latn-RS" sz="3200" smtClean="0">
                <a:solidFill>
                  <a:srgbClr val="FFFF00"/>
                </a:solidFill>
                <a:latin typeface="Verdana"/>
                <a:cs typeface="Verdana"/>
              </a:rPr>
              <a:t>A</a:t>
            </a:r>
            <a:r>
              <a:rPr lang="en-US" sz="3200" smtClean="0">
                <a:solidFill>
                  <a:srgbClr val="FFFF00"/>
                </a:solidFill>
                <a:latin typeface="Verdana"/>
                <a:cs typeface="Verdana"/>
              </a:rPr>
              <a:t> </a:t>
            </a:r>
            <a:r>
              <a:rPr lang="en-US" sz="3200" err="1" smtClean="0">
                <a:solidFill>
                  <a:srgbClr val="FFFF00"/>
                </a:solidFill>
                <a:latin typeface="Verdana"/>
                <a:cs typeface="Verdana"/>
              </a:rPr>
              <a:t>kad</a:t>
            </a:r>
            <a:r>
              <a:rPr lang="en-US" sz="3200" smtClean="0">
                <a:solidFill>
                  <a:srgbClr val="FFFF00"/>
                </a:solidFill>
                <a:latin typeface="Verdana"/>
                <a:cs typeface="Verdana"/>
              </a:rPr>
              <a:t> </a:t>
            </a:r>
            <a:r>
              <a:rPr lang="en-US" sz="3200" err="1" smtClean="0">
                <a:solidFill>
                  <a:srgbClr val="FFFF00"/>
                </a:solidFill>
                <a:latin typeface="Verdana"/>
                <a:cs typeface="Verdana"/>
              </a:rPr>
              <a:t>Pav</a:t>
            </a:r>
            <a:r>
              <a:rPr lang="sr-Latn-RS" sz="3200" smtClean="0">
                <a:solidFill>
                  <a:srgbClr val="FFFF00"/>
                </a:solidFill>
                <a:latin typeface="Verdana"/>
                <a:cs typeface="Verdana"/>
              </a:rPr>
              <a:t>le</a:t>
            </a:r>
            <a:r>
              <a:rPr lang="en-US" sz="3200" smtClean="0">
                <a:solidFill>
                  <a:srgbClr val="FFFF00"/>
                </a:solidFill>
                <a:latin typeface="Verdana"/>
                <a:cs typeface="Verdana"/>
              </a:rPr>
              <a:t> </a:t>
            </a:r>
            <a:r>
              <a:rPr lang="sr-Latn-RS" sz="3200" smtClean="0">
                <a:solidFill>
                  <a:srgbClr val="FFFF00"/>
                </a:solidFill>
                <a:latin typeface="Verdana"/>
                <a:cs typeface="Verdana"/>
              </a:rPr>
              <a:t>metnu </a:t>
            </a:r>
            <a:r>
              <a:rPr lang="en-US" sz="3200" smtClean="0">
                <a:solidFill>
                  <a:srgbClr val="FFFF00"/>
                </a:solidFill>
                <a:latin typeface="Verdana"/>
                <a:cs typeface="Verdana"/>
              </a:rPr>
              <a:t> </a:t>
            </a:r>
            <a:r>
              <a:rPr lang="en-US" sz="3200" err="1">
                <a:solidFill>
                  <a:srgbClr val="FFFF00"/>
                </a:solidFill>
                <a:latin typeface="Verdana"/>
                <a:cs typeface="Verdana"/>
              </a:rPr>
              <a:t>ruke</a:t>
            </a:r>
            <a:r>
              <a:rPr lang="en-US" sz="3200">
                <a:solidFill>
                  <a:srgbClr val="FFFF00"/>
                </a:solidFill>
                <a:latin typeface="Verdana"/>
                <a:cs typeface="Verdana"/>
              </a:rPr>
              <a:t> </a:t>
            </a:r>
            <a:r>
              <a:rPr lang="en-US" sz="3200" err="1">
                <a:solidFill>
                  <a:srgbClr val="FFFF00"/>
                </a:solidFill>
                <a:latin typeface="Verdana"/>
                <a:cs typeface="Verdana"/>
              </a:rPr>
              <a:t>na</a:t>
            </a:r>
            <a:r>
              <a:rPr lang="en-US" sz="3200">
                <a:solidFill>
                  <a:srgbClr val="FFFF00"/>
                </a:solidFill>
                <a:latin typeface="Verdana"/>
                <a:cs typeface="Verdana"/>
              </a:rPr>
              <a:t> </a:t>
            </a:r>
            <a:r>
              <a:rPr lang="en-US" sz="3200" err="1">
                <a:solidFill>
                  <a:srgbClr val="FFFF00"/>
                </a:solidFill>
                <a:latin typeface="Verdana"/>
                <a:cs typeface="Verdana"/>
              </a:rPr>
              <a:t>njih</a:t>
            </a:r>
            <a:r>
              <a:rPr lang="en-US" sz="3200">
                <a:solidFill>
                  <a:srgbClr val="FFFF00"/>
                </a:solidFill>
                <a:latin typeface="Verdana"/>
                <a:cs typeface="Verdana"/>
              </a:rPr>
              <a:t>, </a:t>
            </a:r>
            <a:r>
              <a:rPr lang="sr-Latn-RS" sz="3200" smtClean="0">
                <a:solidFill>
                  <a:srgbClr val="FFFF00"/>
                </a:solidFill>
                <a:latin typeface="Verdana"/>
                <a:cs typeface="Verdana"/>
              </a:rPr>
              <a:t>siđe </a:t>
            </a:r>
            <a:r>
              <a:rPr lang="en-US" sz="3200" err="1" smtClean="0">
                <a:solidFill>
                  <a:srgbClr val="FFFF00"/>
                </a:solidFill>
                <a:latin typeface="Verdana"/>
                <a:cs typeface="Verdana"/>
              </a:rPr>
              <a:t>Sveti</a:t>
            </a:r>
            <a:r>
              <a:rPr lang="en-US" sz="3200" smtClean="0">
                <a:solidFill>
                  <a:srgbClr val="FFFF00"/>
                </a:solidFill>
                <a:latin typeface="Verdana"/>
                <a:cs typeface="Verdana"/>
              </a:rPr>
              <a:t> </a:t>
            </a:r>
            <a:r>
              <a:rPr lang="en-US" sz="3200">
                <a:solidFill>
                  <a:srgbClr val="FFFF00"/>
                </a:solidFill>
                <a:latin typeface="Verdana"/>
                <a:cs typeface="Verdana"/>
              </a:rPr>
              <a:t>Duh </a:t>
            </a:r>
            <a:r>
              <a:rPr lang="en-US" sz="3200" err="1" smtClean="0">
                <a:solidFill>
                  <a:srgbClr val="FFFF00"/>
                </a:solidFill>
                <a:latin typeface="Verdana"/>
                <a:cs typeface="Verdana"/>
              </a:rPr>
              <a:t>na</a:t>
            </a:r>
            <a:r>
              <a:rPr lang="en-US" sz="3200" smtClean="0">
                <a:solidFill>
                  <a:srgbClr val="FFFF00"/>
                </a:solidFill>
                <a:latin typeface="Verdana"/>
                <a:cs typeface="Verdana"/>
              </a:rPr>
              <a:t> </a:t>
            </a:r>
            <a:r>
              <a:rPr lang="en-US" sz="3200" err="1">
                <a:solidFill>
                  <a:srgbClr val="FFFF00"/>
                </a:solidFill>
                <a:latin typeface="Verdana"/>
                <a:cs typeface="Verdana"/>
              </a:rPr>
              <a:t>njih</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smtClean="0">
                <a:latin typeface="Verdana"/>
                <a:cs typeface="Verdana"/>
              </a:rPr>
              <a:t>govoraše jezike i proricahu.</a:t>
            </a:r>
            <a:r>
              <a:rPr lang="en-U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304807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976" y="371233"/>
            <a:ext cx="8323385" cy="5804666"/>
          </a:xfrm>
          <a:prstGeom prst="rect">
            <a:avLst/>
          </a:prstGeom>
          <a:noFill/>
        </p:spPr>
        <p:txBody>
          <a:bodyPr wrap="square" rtlCol="0">
            <a:spAutoFit/>
          </a:bodyPr>
          <a:lstStyle/>
          <a:p>
            <a:pPr marL="457200" indent="-457200">
              <a:buFont typeface="Arial"/>
              <a:buChar char="•"/>
            </a:pPr>
            <a:r>
              <a:rPr lang="en-US" sz="3200" err="1">
                <a:latin typeface="Verdana"/>
                <a:cs typeface="Verdana"/>
              </a:rPr>
              <a:t>Drugi</a:t>
            </a:r>
            <a:r>
              <a:rPr lang="en-US" sz="3200">
                <a:latin typeface="Verdana"/>
                <a:cs typeface="Verdana"/>
              </a:rPr>
              <a:t> </a:t>
            </a:r>
            <a:r>
              <a:rPr lang="en-US" sz="3200" err="1">
                <a:latin typeface="Verdana"/>
                <a:cs typeface="Verdana"/>
              </a:rPr>
              <a:t>razlog</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naglasak</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a:t>
            </a:r>
            <a:r>
              <a:rPr lang="en-US" sz="3200" smtClean="0">
                <a:latin typeface="Verdana"/>
                <a:cs typeface="Verdana"/>
              </a:rPr>
              <a:t> </a:t>
            </a:r>
            <a:r>
              <a:rPr lang="en-US" sz="3200">
                <a:latin typeface="Verdana"/>
                <a:cs typeface="Verdana"/>
              </a:rPr>
              <a:t>u </a:t>
            </a:r>
            <a:r>
              <a:rPr lang="en-US" sz="3200" err="1">
                <a:latin typeface="Verdana"/>
                <a:cs typeface="Verdana"/>
              </a:rPr>
              <a:t>ime</a:t>
            </a:r>
            <a:r>
              <a:rPr lang="en-US" sz="3200">
                <a:latin typeface="Verdana"/>
                <a:cs typeface="Verdana"/>
              </a:rPr>
              <a:t> </a:t>
            </a:r>
            <a:r>
              <a:rPr lang="en-US" sz="3200" err="1">
                <a:latin typeface="Verdana"/>
                <a:cs typeface="Verdana"/>
              </a:rPr>
              <a:t>Isusovo</a:t>
            </a:r>
            <a:r>
              <a:rPr lang="en-US" sz="3200">
                <a:latin typeface="Verdana"/>
                <a:cs typeface="Verdana"/>
              </a:rPr>
              <a:t> u </a:t>
            </a:r>
            <a:r>
              <a:rPr lang="en-US" sz="3200" err="1" smtClean="0">
                <a:latin typeface="Verdana"/>
                <a:cs typeface="Verdana"/>
              </a:rPr>
              <a:t>Delima</a:t>
            </a:r>
            <a:r>
              <a:rPr lang="en-US" sz="3200" smtClean="0">
                <a:latin typeface="Verdana"/>
                <a:cs typeface="Verdana"/>
              </a:rPr>
              <a:t> </a:t>
            </a:r>
            <a:r>
              <a:rPr lang="sr-Latn-RS" sz="3200" err="1" smtClean="0">
                <a:latin typeface="Verdana"/>
                <a:cs typeface="Verdana"/>
              </a:rPr>
              <a:t>a</a:t>
            </a:r>
            <a:r>
              <a:rPr lang="en-US" sz="3200" err="1" smtClean="0">
                <a:latin typeface="Verdana"/>
                <a:cs typeface="Verdana"/>
              </a:rPr>
              <a:t>postolskim</a:t>
            </a:r>
            <a:r>
              <a:rPr lang="en-US" sz="3200" smtClean="0">
                <a:latin typeface="Verdana"/>
                <a:cs typeface="Verdana"/>
              </a:rPr>
              <a:t> </a:t>
            </a:r>
            <a:r>
              <a:rPr lang="en-US" sz="3200">
                <a:latin typeface="Verdana"/>
                <a:cs typeface="Verdana"/>
              </a:rPr>
              <a:t>je </a:t>
            </a:r>
            <a:r>
              <a:rPr lang="en-US" sz="3200" err="1">
                <a:latin typeface="Verdana"/>
                <a:cs typeface="Verdana"/>
              </a:rPr>
              <a:t>zato</a:t>
            </a:r>
            <a:r>
              <a:rPr lang="en-US" sz="3200">
                <a:latin typeface="Verdana"/>
                <a:cs typeface="Verdana"/>
              </a:rPr>
              <a:t> </a:t>
            </a:r>
            <a:r>
              <a:rPr lang="sr-Latn-RS" sz="3200" err="1">
                <a:latin typeface="Verdana"/>
                <a:cs typeface="Verdana"/>
              </a:rPr>
              <a:t>š</a:t>
            </a:r>
            <a:r>
              <a:rPr lang="en-US" sz="3200" smtClean="0">
                <a:latin typeface="Verdana"/>
                <a:cs typeface="Verdana"/>
              </a:rPr>
              <a:t>to </a:t>
            </a:r>
            <a:r>
              <a:rPr lang="sr-Latn-RS" sz="3200" smtClean="0">
                <a:latin typeface="Verdana"/>
                <a:cs typeface="Verdana"/>
              </a:rPr>
              <a:t>je </a:t>
            </a:r>
            <a:r>
              <a:rPr lang="en-US" sz="3200" err="1" smtClean="0">
                <a:latin typeface="Verdana"/>
                <a:cs typeface="Verdana"/>
              </a:rPr>
              <a:t>jedini</a:t>
            </a:r>
            <a:r>
              <a:rPr lang="en-US" sz="3200" smtClean="0">
                <a:latin typeface="Verdana"/>
                <a:cs typeface="Verdana"/>
              </a:rPr>
              <a:t> </a:t>
            </a:r>
            <a:r>
              <a:rPr lang="en-US" sz="3200" err="1">
                <a:latin typeface="Verdana"/>
                <a:cs typeface="Verdana"/>
              </a:rPr>
              <a:t>doktrinalni</a:t>
            </a:r>
            <a:r>
              <a:rPr lang="en-US" sz="3200">
                <a:latin typeface="Verdana"/>
                <a:cs typeface="Verdana"/>
              </a:rPr>
              <a:t> </a:t>
            </a:r>
            <a:r>
              <a:rPr lang="en-US" sz="3200" smtClean="0">
                <a:latin typeface="Verdana"/>
                <a:cs typeface="Verdana"/>
              </a:rPr>
              <a:t>u</a:t>
            </a:r>
            <a:r>
              <a:rPr lang="sr-Latn-RS" sz="3200" smtClean="0">
                <a:latin typeface="Verdana"/>
                <a:cs typeface="Verdana"/>
              </a:rPr>
              <a:t>slov</a:t>
            </a:r>
            <a:r>
              <a:rPr lang="en-US" sz="3200" smtClean="0">
                <a:latin typeface="Verdana"/>
                <a:cs typeface="Verdana"/>
              </a:rPr>
              <a:t> </a:t>
            </a:r>
            <a:r>
              <a:rPr lang="en-US" sz="3200" err="1">
                <a:latin typeface="Verdana"/>
                <a:cs typeface="Verdana"/>
              </a:rPr>
              <a:t>za</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a:t>
            </a:r>
            <a:r>
              <a:rPr lang="en-US" sz="3200" smtClean="0">
                <a:latin typeface="Verdana"/>
                <a:cs typeface="Verdana"/>
              </a:rPr>
              <a:t> </a:t>
            </a:r>
            <a:r>
              <a:rPr lang="sr-Latn-RS" sz="3200" smtClean="0">
                <a:latin typeface="Verdana"/>
                <a:cs typeface="Verdana"/>
              </a:rPr>
              <a:t>jevrejskih </a:t>
            </a:r>
            <a:r>
              <a:rPr lang="en-US" sz="3200" err="1" smtClean="0">
                <a:latin typeface="Verdana"/>
                <a:cs typeface="Verdana"/>
              </a:rPr>
              <a:t>obra</a:t>
            </a:r>
            <a:r>
              <a:rPr lang="sr-Latn-RS" sz="3200" smtClean="0">
                <a:latin typeface="Verdana"/>
                <a:cs typeface="Verdana"/>
              </a:rPr>
              <a:t>ć</a:t>
            </a:r>
            <a:r>
              <a:rPr lang="en-US" sz="3200" err="1" smtClean="0">
                <a:latin typeface="Verdana"/>
                <a:cs typeface="Verdana"/>
              </a:rPr>
              <a:t>enika</a:t>
            </a:r>
            <a:r>
              <a:rPr lang="en-US" sz="3200" smtClean="0">
                <a:latin typeface="Verdana"/>
                <a:cs typeface="Verdana"/>
              </a:rPr>
              <a:t> </a:t>
            </a:r>
            <a:r>
              <a:rPr lang="en-US" sz="3200">
                <a:latin typeface="Verdana"/>
                <a:cs typeface="Verdana"/>
              </a:rPr>
              <a:t>u </a:t>
            </a:r>
            <a:r>
              <a:rPr lang="en-US" sz="3200" err="1">
                <a:latin typeface="Verdana"/>
                <a:cs typeface="Verdana"/>
              </a:rPr>
              <a:t>ranoj</a:t>
            </a:r>
            <a:r>
              <a:rPr lang="en-US" sz="3200">
                <a:latin typeface="Verdana"/>
                <a:cs typeface="Verdana"/>
              </a:rPr>
              <a:t> </a:t>
            </a:r>
            <a:r>
              <a:rPr lang="en-US" sz="3200" err="1">
                <a:latin typeface="Verdana"/>
                <a:cs typeface="Verdana"/>
              </a:rPr>
              <a:t>crkvi</a:t>
            </a:r>
            <a:r>
              <a:rPr lang="en-US" sz="3200">
                <a:latin typeface="Verdana"/>
                <a:cs typeface="Verdana"/>
              </a:rPr>
              <a:t> </a:t>
            </a:r>
            <a:r>
              <a:rPr lang="en-US" sz="3200" smtClean="0">
                <a:latin typeface="Verdana"/>
                <a:cs typeface="Verdana"/>
              </a:rPr>
              <a:t>bio </a:t>
            </a:r>
            <a:r>
              <a:rPr lang="en-US" sz="3200" err="1" smtClean="0">
                <a:latin typeface="Verdana"/>
                <a:cs typeface="Verdana"/>
              </a:rPr>
              <a:t>prihva</a:t>
            </a:r>
            <a:r>
              <a:rPr lang="sr-Latn-RS" sz="3200" smtClean="0">
                <a:latin typeface="Verdana"/>
                <a:cs typeface="Verdana"/>
              </a:rPr>
              <a:t>t</a:t>
            </a:r>
            <a:r>
              <a:rPr lang="en-US" sz="3200" err="1" smtClean="0">
                <a:latin typeface="Verdana"/>
                <a:cs typeface="Verdana"/>
              </a:rPr>
              <a:t>anje</a:t>
            </a:r>
            <a:r>
              <a:rPr lang="en-US" sz="3200" smtClean="0">
                <a:latin typeface="Verdana"/>
                <a:cs typeface="Verdana"/>
              </a:rPr>
              <a:t> </a:t>
            </a:r>
            <a:r>
              <a:rPr lang="en-US" sz="3200" err="1">
                <a:latin typeface="Verdana"/>
                <a:cs typeface="Verdana"/>
              </a:rPr>
              <a:t>Isusa</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Mesije</a:t>
            </a:r>
            <a:r>
              <a:rPr lang="en-US" sz="3200">
                <a:latin typeface="Verdana"/>
                <a:cs typeface="Verdana"/>
              </a:rPr>
              <a:t> </a:t>
            </a:r>
            <a:r>
              <a:rPr lang="en-US" sz="3200" smtClean="0">
                <a:latin typeface="Verdana"/>
                <a:cs typeface="Verdana"/>
              </a:rPr>
              <a:t>(</a:t>
            </a:r>
            <a:r>
              <a:rPr lang="sr-Latn-RS" sz="3200" smtClean="0">
                <a:latin typeface="Verdana"/>
                <a:cs typeface="Verdana"/>
              </a:rPr>
              <a:t>H</a:t>
            </a:r>
            <a:r>
              <a:rPr lang="en-US" sz="3200" err="1" smtClean="0">
                <a:latin typeface="Verdana"/>
                <a:cs typeface="Verdana"/>
              </a:rPr>
              <a:t>rista</a:t>
            </a:r>
            <a:r>
              <a:rPr lang="en-US" sz="3200">
                <a:latin typeface="Verdana"/>
                <a:cs typeface="Verdana"/>
              </a:rPr>
              <a:t>):  </a:t>
            </a:r>
          </a:p>
          <a:p>
            <a:pPr marL="457200" indent="-457200">
              <a:lnSpc>
                <a:spcPct val="60000"/>
              </a:lnSpc>
              <a:buFont typeface="Arial"/>
              <a:buChar char="•"/>
            </a:pPr>
            <a:endParaRPr lang="en-US" sz="3200">
              <a:latin typeface="Verdana"/>
              <a:cs typeface="Verdana"/>
            </a:endParaRPr>
          </a:p>
          <a:p>
            <a:pPr lvl="1"/>
            <a:r>
              <a:rPr lang="en-US" sz="3200" err="1" smtClean="0">
                <a:latin typeface="Verdana"/>
                <a:cs typeface="Verdana"/>
              </a:rPr>
              <a:t>Dela</a:t>
            </a:r>
            <a:r>
              <a:rPr lang="en-US" sz="3200" smtClean="0">
                <a:latin typeface="Verdana"/>
                <a:cs typeface="Verdana"/>
              </a:rPr>
              <a:t> </a:t>
            </a:r>
            <a:r>
              <a:rPr lang="en-US" sz="3200">
                <a:latin typeface="Verdana"/>
                <a:cs typeface="Verdana"/>
              </a:rPr>
              <a:t>2:22-36 — 37-38.</a:t>
            </a:r>
          </a:p>
          <a:p>
            <a:pPr lvl="1"/>
            <a:r>
              <a:rPr lang="en-US" sz="3200" err="1" smtClean="0">
                <a:latin typeface="Verdana"/>
                <a:cs typeface="Verdana"/>
              </a:rPr>
              <a:t>Dela</a:t>
            </a:r>
            <a:r>
              <a:rPr lang="en-US" sz="3200" smtClean="0">
                <a:latin typeface="Verdana"/>
                <a:cs typeface="Verdana"/>
              </a:rPr>
              <a:t> </a:t>
            </a:r>
            <a:r>
              <a:rPr lang="en-US" sz="3200">
                <a:latin typeface="Verdana"/>
                <a:cs typeface="Verdana"/>
              </a:rPr>
              <a:t>10:34-43 — 47-48.</a:t>
            </a:r>
          </a:p>
          <a:p>
            <a:pPr lvl="1"/>
            <a:r>
              <a:rPr lang="en-US" sz="3200" err="1" smtClean="0">
                <a:latin typeface="Verdana"/>
                <a:cs typeface="Verdana"/>
              </a:rPr>
              <a:t>Dela</a:t>
            </a:r>
            <a:r>
              <a:rPr lang="en-US" sz="3200" smtClean="0">
                <a:latin typeface="Verdana"/>
                <a:cs typeface="Verdana"/>
              </a:rPr>
              <a:t> </a:t>
            </a:r>
            <a:r>
              <a:rPr lang="en-US" sz="3200">
                <a:latin typeface="Verdana"/>
                <a:cs typeface="Verdana"/>
              </a:rPr>
              <a:t>8:32-36 — 37-38.</a:t>
            </a:r>
          </a:p>
          <a:p>
            <a:pPr lvl="1"/>
            <a:r>
              <a:rPr lang="en-US" sz="3200" err="1" smtClean="0">
                <a:latin typeface="Verdana"/>
                <a:cs typeface="Verdana"/>
              </a:rPr>
              <a:t>Dela</a:t>
            </a:r>
            <a:r>
              <a:rPr lang="en-US" sz="3200" smtClean="0">
                <a:latin typeface="Verdana"/>
                <a:cs typeface="Verdana"/>
              </a:rPr>
              <a:t> </a:t>
            </a:r>
            <a:r>
              <a:rPr lang="en-US" sz="3200">
                <a:latin typeface="Verdana"/>
                <a:cs typeface="Verdana"/>
              </a:rPr>
              <a:t>16:30-33.</a:t>
            </a:r>
          </a:p>
          <a:p>
            <a:pPr lvl="1"/>
            <a:r>
              <a:rPr lang="en-US" sz="3200" err="1">
                <a:latin typeface="Verdana"/>
                <a:cs typeface="Verdana"/>
              </a:rPr>
              <a:t>Rimljanima</a:t>
            </a:r>
            <a:r>
              <a:rPr lang="en-US" sz="3200">
                <a:latin typeface="Verdana"/>
                <a:cs typeface="Verdana"/>
              </a:rPr>
              <a:t> 10:9-10.  </a:t>
            </a:r>
          </a:p>
        </p:txBody>
      </p:sp>
    </p:spTree>
    <p:extLst>
      <p:ext uri="{BB962C8B-B14F-4D97-AF65-F5344CB8AC3E}">
        <p14:creationId xmlns:p14="http://schemas.microsoft.com/office/powerpoint/2010/main" val="296905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2923" y="2048402"/>
            <a:ext cx="8238719" cy="2062103"/>
          </a:xfrm>
          <a:prstGeom prst="rect">
            <a:avLst/>
          </a:prstGeom>
          <a:noFill/>
        </p:spPr>
        <p:txBody>
          <a:bodyPr wrap="square" rtlCol="0">
            <a:spAutoFit/>
          </a:bodyPr>
          <a:lstStyle/>
          <a:p>
            <a:r>
              <a:rPr lang="en-US" sz="3200" err="1">
                <a:latin typeface="Verdana"/>
                <a:cs typeface="Verdana"/>
              </a:rPr>
              <a:t>Izjave</a:t>
            </a:r>
            <a:r>
              <a:rPr lang="en-US" sz="3200">
                <a:latin typeface="Verdana"/>
                <a:cs typeface="Verdana"/>
              </a:rPr>
              <a:t> </a:t>
            </a:r>
            <a:r>
              <a:rPr lang="en-US" sz="3200" err="1">
                <a:latin typeface="Verdana"/>
                <a:cs typeface="Verdana"/>
              </a:rPr>
              <a:t>ranih</a:t>
            </a:r>
            <a:r>
              <a:rPr lang="en-US" sz="3200">
                <a:latin typeface="Verdana"/>
                <a:cs typeface="Verdana"/>
              </a:rPr>
              <a:t> </a:t>
            </a:r>
            <a:r>
              <a:rPr lang="en-US" sz="3200" err="1">
                <a:latin typeface="Verdana"/>
                <a:cs typeface="Verdana"/>
              </a:rPr>
              <a:t>crkvenih</a:t>
            </a:r>
            <a:r>
              <a:rPr lang="en-US" sz="3200">
                <a:latin typeface="Verdana"/>
                <a:cs typeface="Verdana"/>
              </a:rPr>
              <a:t> </a:t>
            </a:r>
            <a:r>
              <a:rPr lang="en-US" sz="3200" err="1">
                <a:latin typeface="Verdana"/>
                <a:cs typeface="Verdana"/>
              </a:rPr>
              <a:t>otaca</a:t>
            </a:r>
            <a:r>
              <a:rPr lang="en-US" sz="3200">
                <a:latin typeface="Verdana"/>
                <a:cs typeface="Verdana"/>
              </a:rPr>
              <a:t> </a:t>
            </a:r>
            <a:r>
              <a:rPr lang="en-US" sz="3200" err="1">
                <a:latin typeface="Verdana"/>
                <a:cs typeface="Verdana"/>
              </a:rPr>
              <a:t>jasno</a:t>
            </a:r>
            <a:r>
              <a:rPr lang="en-US" sz="3200">
                <a:latin typeface="Verdana"/>
                <a:cs typeface="Verdana"/>
              </a:rPr>
              <a:t> </a:t>
            </a:r>
            <a:r>
              <a:rPr lang="en-US" sz="3200" err="1">
                <a:latin typeface="Verdana"/>
                <a:cs typeface="Verdana"/>
              </a:rPr>
              <a:t>pokazuju</a:t>
            </a:r>
            <a:r>
              <a:rPr lang="en-US" sz="3200">
                <a:latin typeface="Verdana"/>
                <a:cs typeface="Verdana"/>
              </a:rPr>
              <a:t> da </a:t>
            </a:r>
            <a:r>
              <a:rPr lang="en-US" sz="3200" err="1">
                <a:latin typeface="Verdana"/>
                <a:cs typeface="Verdana"/>
              </a:rPr>
              <a:t>su</a:t>
            </a:r>
            <a:r>
              <a:rPr lang="en-US" sz="3200">
                <a:latin typeface="Verdana"/>
                <a:cs typeface="Verdana"/>
              </a:rPr>
              <a:t> </a:t>
            </a:r>
            <a:r>
              <a:rPr lang="sr-Latn-RS" sz="3200" smtClean="0">
                <a:latin typeface="Verdana"/>
                <a:cs typeface="Verdana"/>
              </a:rPr>
              <a:t>h</a:t>
            </a:r>
            <a:r>
              <a:rPr lang="en-US" sz="3200" smtClean="0">
                <a:latin typeface="Verdana"/>
                <a:cs typeface="Verdana"/>
              </a:rPr>
              <a:t>r</a:t>
            </a:r>
            <a:r>
              <a:rPr lang="sr-Latn-RS" sz="3200" smtClean="0">
                <a:latin typeface="Verdana"/>
                <a:cs typeface="Verdana"/>
              </a:rPr>
              <a:t>išć</a:t>
            </a:r>
            <a:r>
              <a:rPr lang="en-US" sz="3200" err="1" smtClean="0">
                <a:latin typeface="Verdana"/>
                <a:cs typeface="Verdana"/>
              </a:rPr>
              <a:t>ani</a:t>
            </a:r>
            <a:r>
              <a:rPr lang="en-US" sz="3200" smtClean="0">
                <a:latin typeface="Verdana"/>
                <a:cs typeface="Verdana"/>
              </a:rPr>
              <a:t> </a:t>
            </a:r>
            <a:r>
              <a:rPr lang="en-US" sz="3200">
                <a:latin typeface="Verdana"/>
                <a:cs typeface="Verdana"/>
              </a:rPr>
              <a:t>od </a:t>
            </a:r>
            <a:r>
              <a:rPr lang="en-US" sz="3200" err="1" smtClean="0">
                <a:latin typeface="Verdana"/>
                <a:cs typeface="Verdana"/>
              </a:rPr>
              <a:t>samog</a:t>
            </a:r>
            <a:r>
              <a:rPr lang="en-US" sz="3200" smtClean="0">
                <a:latin typeface="Verdana"/>
                <a:cs typeface="Verdana"/>
              </a:rPr>
              <a:t> </a:t>
            </a:r>
            <a:r>
              <a:rPr lang="en-US" sz="3200" err="1" smtClean="0">
                <a:latin typeface="Verdana"/>
                <a:cs typeface="Verdana"/>
              </a:rPr>
              <a:t>po</a:t>
            </a:r>
            <a:r>
              <a:rPr lang="sr-Latn-RS" sz="3200" smtClean="0">
                <a:latin typeface="Verdana"/>
                <a:cs typeface="Verdana"/>
              </a:rPr>
              <a:t>č</a:t>
            </a:r>
            <a:r>
              <a:rPr lang="en-US" sz="3200" err="1" smtClean="0">
                <a:latin typeface="Verdana"/>
                <a:cs typeface="Verdana"/>
              </a:rPr>
              <a:t>etka</a:t>
            </a:r>
            <a:r>
              <a:rPr lang="en-US" sz="3200" smtClean="0">
                <a:latin typeface="Verdana"/>
                <a:cs typeface="Verdana"/>
              </a:rPr>
              <a:t> </a:t>
            </a:r>
            <a:r>
              <a:rPr lang="en-US" sz="3200" err="1" smtClean="0">
                <a:latin typeface="Verdana"/>
                <a:cs typeface="Verdana"/>
              </a:rPr>
              <a:t>prakt</a:t>
            </a:r>
            <a:r>
              <a:rPr lang="sr-Latn-RS" sz="3200" smtClean="0">
                <a:latin typeface="Verdana"/>
                <a:cs typeface="Verdana"/>
              </a:rPr>
              <a:t>ikov</a:t>
            </a:r>
            <a:r>
              <a:rPr lang="en-US" sz="3200" err="1" smtClean="0">
                <a:latin typeface="Verdana"/>
                <a:cs typeface="Verdana"/>
              </a:rPr>
              <a:t>ali</a:t>
            </a:r>
            <a:r>
              <a:rPr lang="en-US" sz="3200" smtClean="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a:t>
            </a:r>
            <a:r>
              <a:rPr lang="en-US" sz="3200" smtClean="0">
                <a:latin typeface="Verdana"/>
                <a:cs typeface="Verdana"/>
              </a:rPr>
              <a:t> </a:t>
            </a:r>
            <a:r>
              <a:rPr lang="sr-Latn-RS" sz="3200" smtClean="0">
                <a:latin typeface="Verdana"/>
                <a:cs typeface="Verdana"/>
              </a:rPr>
              <a:t>„</a:t>
            </a:r>
            <a:r>
              <a:rPr lang="en-US" sz="3200" smtClean="0">
                <a:latin typeface="Verdana"/>
                <a:cs typeface="Verdana"/>
              </a:rPr>
              <a:t>u </a:t>
            </a:r>
            <a:r>
              <a:rPr lang="en-US" sz="3200" err="1">
                <a:latin typeface="Verdana"/>
                <a:cs typeface="Verdana"/>
              </a:rPr>
              <a:t>ime</a:t>
            </a:r>
            <a:r>
              <a:rPr lang="en-US" sz="3200">
                <a:latin typeface="Verdana"/>
                <a:cs typeface="Verdana"/>
              </a:rPr>
              <a:t> </a:t>
            </a:r>
            <a:r>
              <a:rPr lang="en-US" sz="3200" err="1">
                <a:latin typeface="Verdana"/>
                <a:cs typeface="Verdana"/>
              </a:rPr>
              <a:t>Oca</a:t>
            </a:r>
            <a:r>
              <a:rPr lang="en-US" sz="3200" smtClean="0">
                <a:latin typeface="Verdana"/>
                <a:cs typeface="Verdana"/>
              </a:rPr>
              <a:t>, </a:t>
            </a:r>
            <a:r>
              <a:rPr lang="en-US" sz="3200" err="1" smtClean="0">
                <a:latin typeface="Verdana"/>
                <a:cs typeface="Verdana"/>
              </a:rPr>
              <a:t>Sina</a:t>
            </a:r>
            <a:r>
              <a:rPr lang="sr-Latn-RS" sz="3200" smtClean="0">
                <a:latin typeface="Verdana"/>
                <a:cs typeface="Verdana"/>
              </a:rPr>
              <a:t> </a:t>
            </a:r>
            <a:r>
              <a:rPr lang="en-US" sz="3200" err="1" smtClean="0">
                <a:latin typeface="Verdana"/>
                <a:cs typeface="Verdana"/>
              </a:rPr>
              <a:t>i</a:t>
            </a:r>
            <a:r>
              <a:rPr lang="en-US" sz="3200" smtClean="0">
                <a:latin typeface="Verdana"/>
                <a:cs typeface="Verdana"/>
              </a:rPr>
              <a:t> </a:t>
            </a:r>
            <a:r>
              <a:rPr lang="en-US" sz="3200" err="1" smtClean="0">
                <a:latin typeface="Verdana"/>
                <a:cs typeface="Verdana"/>
              </a:rPr>
              <a:t>Svetog</a:t>
            </a:r>
            <a:r>
              <a:rPr lang="en-US" sz="3200" smtClean="0">
                <a:latin typeface="Verdana"/>
                <a:cs typeface="Verdana"/>
              </a:rPr>
              <a:t> </a:t>
            </a:r>
            <a:r>
              <a:rPr lang="en-US" sz="3200" err="1">
                <a:latin typeface="Verdana"/>
                <a:cs typeface="Verdana"/>
              </a:rPr>
              <a:t>Duha</a:t>
            </a:r>
            <a:r>
              <a:rPr lang="en-US" sz="3200">
                <a:latin typeface="Verdana"/>
                <a:cs typeface="Verdana"/>
              </a:rPr>
              <a:t>”:</a:t>
            </a:r>
          </a:p>
        </p:txBody>
      </p:sp>
    </p:spTree>
    <p:extLst>
      <p:ext uri="{BB962C8B-B14F-4D97-AF65-F5344CB8AC3E}">
        <p14:creationId xmlns:p14="http://schemas.microsoft.com/office/powerpoint/2010/main" val="124409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5121" y="889996"/>
            <a:ext cx="8131223" cy="4385816"/>
          </a:xfrm>
          <a:prstGeom prst="rect">
            <a:avLst/>
          </a:prstGeom>
          <a:noFill/>
        </p:spPr>
        <p:txBody>
          <a:bodyPr wrap="square" rtlCol="0">
            <a:spAutoFit/>
          </a:bodyPr>
          <a:lstStyle/>
          <a:p>
            <a:r>
              <a:rPr lang="en-US" sz="3100">
                <a:latin typeface="Verdana"/>
                <a:cs typeface="Verdana"/>
              </a:rPr>
              <a:t>The </a:t>
            </a:r>
            <a:r>
              <a:rPr lang="en-US" sz="3100" err="1">
                <a:latin typeface="Verdana"/>
                <a:cs typeface="Verdana"/>
              </a:rPr>
              <a:t>Didache</a:t>
            </a:r>
            <a:r>
              <a:rPr lang="en-US" sz="3100">
                <a:latin typeface="Verdana"/>
                <a:cs typeface="Verdana"/>
              </a:rPr>
              <a:t> 7:1 (A.D. c. 70-100) </a:t>
            </a:r>
          </a:p>
          <a:p>
            <a:endParaRPr lang="en-US" sz="3100" b="1">
              <a:latin typeface="Verdana"/>
              <a:cs typeface="Verdana"/>
            </a:endParaRPr>
          </a:p>
          <a:p>
            <a:r>
              <a:rPr lang="sr-Latn-RS" sz="3100" smtClean="0">
                <a:latin typeface="Verdana"/>
                <a:cs typeface="Verdana"/>
              </a:rPr>
              <a:t>„</a:t>
            </a:r>
            <a:r>
              <a:rPr lang="sr-Latn-RS" sz="3100">
                <a:latin typeface="Verdana"/>
                <a:cs typeface="Verdana"/>
              </a:rPr>
              <a:t>Š</a:t>
            </a:r>
            <a:r>
              <a:rPr lang="en-US" sz="3100" smtClean="0">
                <a:latin typeface="Verdana"/>
                <a:cs typeface="Verdana"/>
              </a:rPr>
              <a:t>to </a:t>
            </a:r>
            <a:r>
              <a:rPr lang="en-US" sz="3100">
                <a:latin typeface="Verdana"/>
                <a:cs typeface="Verdana"/>
              </a:rPr>
              <a:t>se </a:t>
            </a:r>
            <a:r>
              <a:rPr lang="en-US" sz="3100" err="1" smtClean="0">
                <a:latin typeface="Verdana"/>
                <a:cs typeface="Verdana"/>
              </a:rPr>
              <a:t>ti</a:t>
            </a:r>
            <a:r>
              <a:rPr lang="sr-Latn-RS" sz="3100" smtClean="0">
                <a:latin typeface="Verdana"/>
                <a:cs typeface="Verdana"/>
              </a:rPr>
              <a:t>č</a:t>
            </a:r>
            <a:r>
              <a:rPr lang="en-US" sz="3100" smtClean="0">
                <a:latin typeface="Verdana"/>
                <a:cs typeface="Verdana"/>
              </a:rPr>
              <a:t>e </a:t>
            </a:r>
            <a:r>
              <a:rPr lang="en-US" sz="3100" err="1" smtClean="0">
                <a:latin typeface="Verdana"/>
                <a:cs typeface="Verdana"/>
              </a:rPr>
              <a:t>kr</a:t>
            </a:r>
            <a:r>
              <a:rPr lang="sr-Latn-RS" sz="3100" smtClean="0">
                <a:latin typeface="Verdana"/>
                <a:cs typeface="Verdana"/>
              </a:rPr>
              <a:t>š</a:t>
            </a:r>
            <a:r>
              <a:rPr lang="en-US" sz="3100" err="1" smtClean="0">
                <a:latin typeface="Verdana"/>
                <a:cs typeface="Verdana"/>
              </a:rPr>
              <a:t>tenja</a:t>
            </a:r>
            <a:r>
              <a:rPr lang="en-US" sz="3100">
                <a:latin typeface="Verdana"/>
                <a:cs typeface="Verdana"/>
              </a:rPr>
              <a:t>, </a:t>
            </a:r>
            <a:r>
              <a:rPr lang="en-US" sz="3100" err="1" smtClean="0">
                <a:latin typeface="Verdana"/>
                <a:cs typeface="Verdana"/>
              </a:rPr>
              <a:t>kr</a:t>
            </a:r>
            <a:r>
              <a:rPr lang="sr-Latn-RS" sz="3100" smtClean="0">
                <a:latin typeface="Verdana"/>
                <a:cs typeface="Verdana"/>
              </a:rPr>
              <a:t>š</a:t>
            </a:r>
            <a:r>
              <a:rPr lang="en-US" sz="3100" err="1" smtClean="0">
                <a:latin typeface="Verdana"/>
                <a:cs typeface="Verdana"/>
              </a:rPr>
              <a:t>tavajte</a:t>
            </a:r>
            <a:r>
              <a:rPr lang="en-US" sz="3100" smtClean="0">
                <a:latin typeface="Verdana"/>
                <a:cs typeface="Verdana"/>
              </a:rPr>
              <a:t> </a:t>
            </a:r>
            <a:r>
              <a:rPr lang="en-US" sz="3100" err="1">
                <a:latin typeface="Verdana"/>
                <a:cs typeface="Verdana"/>
              </a:rPr>
              <a:t>ovako</a:t>
            </a:r>
            <a:r>
              <a:rPr lang="en-US" sz="3100">
                <a:latin typeface="Verdana"/>
                <a:cs typeface="Verdana"/>
              </a:rPr>
              <a:t>: </a:t>
            </a:r>
            <a:r>
              <a:rPr lang="en-US" sz="3100" err="1" smtClean="0">
                <a:latin typeface="Verdana"/>
                <a:cs typeface="Verdana"/>
              </a:rPr>
              <a:t>po</a:t>
            </a:r>
            <a:r>
              <a:rPr lang="sr-Latn-RS" sz="3100" smtClean="0">
                <a:latin typeface="Verdana"/>
                <a:cs typeface="Verdana"/>
              </a:rPr>
              <a:t>š</a:t>
            </a:r>
            <a:r>
              <a:rPr lang="en-US" sz="3100" smtClean="0">
                <a:latin typeface="Verdana"/>
                <a:cs typeface="Verdana"/>
              </a:rPr>
              <a:t>to </a:t>
            </a:r>
            <a:r>
              <a:rPr lang="en-US" sz="3100" err="1">
                <a:latin typeface="Verdana"/>
                <a:cs typeface="Verdana"/>
              </a:rPr>
              <a:t>ste</a:t>
            </a:r>
            <a:r>
              <a:rPr lang="en-US" sz="3100">
                <a:latin typeface="Verdana"/>
                <a:cs typeface="Verdana"/>
              </a:rPr>
              <a:t> </a:t>
            </a:r>
            <a:r>
              <a:rPr lang="en-US" sz="3100" err="1">
                <a:latin typeface="Verdana"/>
                <a:cs typeface="Verdana"/>
              </a:rPr>
              <a:t>prvo</a:t>
            </a:r>
            <a:r>
              <a:rPr lang="en-US" sz="3100">
                <a:latin typeface="Verdana"/>
                <a:cs typeface="Verdana"/>
              </a:rPr>
              <a:t> </a:t>
            </a:r>
            <a:r>
              <a:rPr lang="en-US" sz="3100" err="1">
                <a:latin typeface="Verdana"/>
                <a:cs typeface="Verdana"/>
              </a:rPr>
              <a:t>sve</a:t>
            </a:r>
            <a:r>
              <a:rPr lang="en-US" sz="3100">
                <a:latin typeface="Verdana"/>
                <a:cs typeface="Verdana"/>
              </a:rPr>
              <a:t> </a:t>
            </a:r>
            <a:r>
              <a:rPr lang="en-US" sz="3100" err="1">
                <a:latin typeface="Verdana"/>
                <a:cs typeface="Verdana"/>
              </a:rPr>
              <a:t>ovo</a:t>
            </a:r>
            <a:r>
              <a:rPr lang="en-US" sz="3100">
                <a:latin typeface="Verdana"/>
                <a:cs typeface="Verdana"/>
              </a:rPr>
              <a:t> </a:t>
            </a:r>
            <a:r>
              <a:rPr lang="en-US" sz="3100" err="1">
                <a:latin typeface="Verdana"/>
                <a:cs typeface="Verdana"/>
              </a:rPr>
              <a:t>rekli</a:t>
            </a:r>
            <a:r>
              <a:rPr lang="en-US" sz="3100">
                <a:latin typeface="Verdana"/>
                <a:cs typeface="Verdana"/>
              </a:rPr>
              <a:t>, </a:t>
            </a:r>
            <a:r>
              <a:rPr lang="en-US" sz="3100" err="1" smtClean="0">
                <a:solidFill>
                  <a:srgbClr val="FFFF00"/>
                </a:solidFill>
                <a:latin typeface="Verdana"/>
                <a:cs typeface="Verdana"/>
              </a:rPr>
              <a:t>kr</a:t>
            </a:r>
            <a:r>
              <a:rPr lang="sr-Latn-RS" sz="3100" smtClean="0">
                <a:solidFill>
                  <a:srgbClr val="FFFF00"/>
                </a:solidFill>
                <a:latin typeface="Verdana"/>
                <a:cs typeface="Verdana"/>
              </a:rPr>
              <a:t>š</a:t>
            </a:r>
            <a:r>
              <a:rPr lang="en-US" sz="3100" err="1" smtClean="0">
                <a:solidFill>
                  <a:srgbClr val="FFFF00"/>
                </a:solidFill>
                <a:latin typeface="Verdana"/>
                <a:cs typeface="Verdana"/>
              </a:rPr>
              <a:t>tavajte</a:t>
            </a:r>
            <a:r>
              <a:rPr lang="en-US" sz="3100" smtClean="0">
                <a:solidFill>
                  <a:srgbClr val="FFFF00"/>
                </a:solidFill>
                <a:latin typeface="Verdana"/>
                <a:cs typeface="Verdana"/>
              </a:rPr>
              <a:t> </a:t>
            </a:r>
            <a:r>
              <a:rPr lang="en-US" sz="3100">
                <a:solidFill>
                  <a:srgbClr val="FFFF00"/>
                </a:solidFill>
                <a:latin typeface="Verdana"/>
                <a:cs typeface="Verdana"/>
              </a:rPr>
              <a:t>u </a:t>
            </a:r>
            <a:r>
              <a:rPr lang="en-US" sz="3100" err="1" smtClean="0">
                <a:solidFill>
                  <a:srgbClr val="FFFF00"/>
                </a:solidFill>
                <a:latin typeface="Verdana"/>
                <a:cs typeface="Verdana"/>
              </a:rPr>
              <a:t>teku</a:t>
            </a:r>
            <a:r>
              <a:rPr lang="sr-Latn-RS" sz="3100" smtClean="0">
                <a:solidFill>
                  <a:srgbClr val="FFFF00"/>
                </a:solidFill>
                <a:latin typeface="Verdana"/>
                <a:cs typeface="Verdana"/>
              </a:rPr>
              <a:t>ć</a:t>
            </a:r>
            <a:r>
              <a:rPr lang="en-US" sz="3100" err="1" smtClean="0">
                <a:solidFill>
                  <a:srgbClr val="FFFF00"/>
                </a:solidFill>
                <a:latin typeface="Verdana"/>
                <a:cs typeface="Verdana"/>
              </a:rPr>
              <a:t>oj</a:t>
            </a:r>
            <a:r>
              <a:rPr lang="en-US" sz="3100" smtClean="0">
                <a:solidFill>
                  <a:srgbClr val="FFFF00"/>
                </a:solidFill>
                <a:latin typeface="Verdana"/>
                <a:cs typeface="Verdana"/>
              </a:rPr>
              <a:t> </a:t>
            </a:r>
            <a:r>
              <a:rPr lang="en-US" sz="3100" err="1">
                <a:solidFill>
                  <a:srgbClr val="FFFF00"/>
                </a:solidFill>
                <a:latin typeface="Verdana"/>
                <a:cs typeface="Verdana"/>
              </a:rPr>
              <a:t>vodi</a:t>
            </a:r>
            <a:r>
              <a:rPr lang="en-US" sz="3100">
                <a:solidFill>
                  <a:srgbClr val="FFFF00"/>
                </a:solidFill>
                <a:latin typeface="Verdana"/>
                <a:cs typeface="Verdana"/>
              </a:rPr>
              <a:t> u </a:t>
            </a:r>
            <a:r>
              <a:rPr lang="en-US" sz="3100" err="1">
                <a:solidFill>
                  <a:srgbClr val="FFFF00"/>
                </a:solidFill>
                <a:latin typeface="Verdana"/>
                <a:cs typeface="Verdana"/>
              </a:rPr>
              <a:t>ime</a:t>
            </a:r>
            <a:r>
              <a:rPr lang="en-US" sz="3100">
                <a:solidFill>
                  <a:srgbClr val="FFFF00"/>
                </a:solidFill>
                <a:latin typeface="Verdana"/>
                <a:cs typeface="Verdana"/>
              </a:rPr>
              <a:t> </a:t>
            </a:r>
            <a:r>
              <a:rPr lang="en-US" sz="3100" err="1" smtClean="0">
                <a:solidFill>
                  <a:srgbClr val="FFFF00"/>
                </a:solidFill>
                <a:latin typeface="Verdana"/>
                <a:cs typeface="Verdana"/>
              </a:rPr>
              <a:t>Oc</a:t>
            </a:r>
            <a:r>
              <a:rPr lang="sr-Latn-RS" sz="3100" smtClean="0">
                <a:solidFill>
                  <a:srgbClr val="FFFF00"/>
                </a:solidFill>
                <a:latin typeface="Verdana"/>
                <a:cs typeface="Verdana"/>
              </a:rPr>
              <a:t>a</a:t>
            </a:r>
            <a:r>
              <a:rPr lang="en-US" sz="3100" smtClean="0">
                <a:solidFill>
                  <a:srgbClr val="FFFF00"/>
                </a:solidFill>
                <a:latin typeface="Verdana"/>
                <a:cs typeface="Verdana"/>
              </a:rPr>
              <a:t> </a:t>
            </a:r>
            <a:r>
              <a:rPr lang="en-US" sz="3100" err="1">
                <a:solidFill>
                  <a:srgbClr val="FFFF00"/>
                </a:solidFill>
                <a:latin typeface="Verdana"/>
                <a:cs typeface="Verdana"/>
              </a:rPr>
              <a:t>i</a:t>
            </a:r>
            <a:r>
              <a:rPr lang="en-US" sz="3100">
                <a:solidFill>
                  <a:srgbClr val="FFFF00"/>
                </a:solidFill>
                <a:latin typeface="Verdana"/>
                <a:cs typeface="Verdana"/>
              </a:rPr>
              <a:t> </a:t>
            </a:r>
            <a:r>
              <a:rPr lang="en-US" sz="3100" err="1" smtClean="0">
                <a:solidFill>
                  <a:srgbClr val="FFFF00"/>
                </a:solidFill>
                <a:latin typeface="Verdana"/>
                <a:cs typeface="Verdana"/>
              </a:rPr>
              <a:t>Sina</a:t>
            </a:r>
            <a:r>
              <a:rPr lang="en-US" sz="3100" smtClean="0">
                <a:solidFill>
                  <a:srgbClr val="FFFF00"/>
                </a:solidFill>
                <a:latin typeface="Verdana"/>
                <a:cs typeface="Verdana"/>
              </a:rPr>
              <a:t> </a:t>
            </a:r>
            <a:r>
              <a:rPr lang="en-US" sz="3100" err="1">
                <a:solidFill>
                  <a:srgbClr val="FFFF00"/>
                </a:solidFill>
                <a:latin typeface="Verdana"/>
                <a:cs typeface="Verdana"/>
              </a:rPr>
              <a:t>i</a:t>
            </a:r>
            <a:r>
              <a:rPr lang="en-US" sz="3100">
                <a:solidFill>
                  <a:srgbClr val="FFFF00"/>
                </a:solidFill>
                <a:latin typeface="Verdana"/>
                <a:cs typeface="Verdana"/>
              </a:rPr>
              <a:t> </a:t>
            </a:r>
            <a:r>
              <a:rPr lang="en-US" sz="3100" err="1">
                <a:solidFill>
                  <a:srgbClr val="FFFF00"/>
                </a:solidFill>
                <a:latin typeface="Verdana"/>
                <a:cs typeface="Verdana"/>
              </a:rPr>
              <a:t>Svetoga</a:t>
            </a:r>
            <a:r>
              <a:rPr lang="en-US" sz="3100">
                <a:solidFill>
                  <a:srgbClr val="FFFF00"/>
                </a:solidFill>
                <a:latin typeface="Verdana"/>
                <a:cs typeface="Verdana"/>
              </a:rPr>
              <a:t> </a:t>
            </a:r>
            <a:r>
              <a:rPr lang="en-US" sz="3100" err="1">
                <a:solidFill>
                  <a:srgbClr val="FFFF00"/>
                </a:solidFill>
                <a:latin typeface="Verdana"/>
                <a:cs typeface="Verdana"/>
              </a:rPr>
              <a:t>Duha</a:t>
            </a:r>
            <a:r>
              <a:rPr lang="en-US" sz="3100">
                <a:latin typeface="Verdana"/>
                <a:cs typeface="Verdana"/>
              </a:rPr>
              <a:t>. </a:t>
            </a:r>
            <a:r>
              <a:rPr lang="en-US" sz="3100" err="1">
                <a:latin typeface="Verdana"/>
                <a:cs typeface="Verdana"/>
              </a:rPr>
              <a:t>Ako</a:t>
            </a:r>
            <a:r>
              <a:rPr lang="en-US" sz="3100">
                <a:latin typeface="Verdana"/>
                <a:cs typeface="Verdana"/>
              </a:rPr>
              <a:t> </a:t>
            </a:r>
            <a:r>
              <a:rPr lang="en-US" sz="3100" err="1">
                <a:latin typeface="Verdana"/>
                <a:cs typeface="Verdana"/>
              </a:rPr>
              <a:t>nemate</a:t>
            </a:r>
            <a:r>
              <a:rPr lang="en-US" sz="3100">
                <a:latin typeface="Verdana"/>
                <a:cs typeface="Verdana"/>
              </a:rPr>
              <a:t> </a:t>
            </a:r>
            <a:r>
              <a:rPr lang="en-US" sz="3100" err="1" smtClean="0">
                <a:latin typeface="Verdana"/>
                <a:cs typeface="Verdana"/>
              </a:rPr>
              <a:t>teku</a:t>
            </a:r>
            <a:r>
              <a:rPr lang="sr-Latn-RS" sz="3100" smtClean="0">
                <a:latin typeface="Verdana"/>
                <a:cs typeface="Verdana"/>
              </a:rPr>
              <a:t>ć</a:t>
            </a:r>
            <a:r>
              <a:rPr lang="en-US" sz="3100" smtClean="0">
                <a:latin typeface="Verdana"/>
                <a:cs typeface="Verdana"/>
              </a:rPr>
              <a:t>e </a:t>
            </a:r>
            <a:r>
              <a:rPr lang="en-US" sz="3100" err="1">
                <a:latin typeface="Verdana"/>
                <a:cs typeface="Verdana"/>
              </a:rPr>
              <a:t>vode</a:t>
            </a:r>
            <a:r>
              <a:rPr lang="en-US" sz="3100">
                <a:latin typeface="Verdana"/>
                <a:cs typeface="Verdana"/>
              </a:rPr>
              <a:t>, </a:t>
            </a:r>
            <a:r>
              <a:rPr lang="en-US" sz="3100" err="1" smtClean="0">
                <a:latin typeface="Verdana"/>
                <a:cs typeface="Verdana"/>
              </a:rPr>
              <a:t>kr</a:t>
            </a:r>
            <a:r>
              <a:rPr lang="sr-Latn-RS" sz="3100" smtClean="0">
                <a:latin typeface="Verdana"/>
                <a:cs typeface="Verdana"/>
              </a:rPr>
              <a:t>š</a:t>
            </a:r>
            <a:r>
              <a:rPr lang="en-US" sz="3100" err="1" smtClean="0">
                <a:latin typeface="Verdana"/>
                <a:cs typeface="Verdana"/>
              </a:rPr>
              <a:t>tavajte</a:t>
            </a:r>
            <a:r>
              <a:rPr lang="en-US" sz="3100" smtClean="0">
                <a:latin typeface="Verdana"/>
                <a:cs typeface="Verdana"/>
              </a:rPr>
              <a:t> </a:t>
            </a:r>
            <a:r>
              <a:rPr lang="en-US" sz="3100">
                <a:latin typeface="Verdana"/>
                <a:cs typeface="Verdana"/>
              </a:rPr>
              <a:t>u </a:t>
            </a:r>
            <a:r>
              <a:rPr lang="en-US" sz="3100" err="1">
                <a:latin typeface="Verdana"/>
                <a:cs typeface="Verdana"/>
              </a:rPr>
              <a:t>nekoj</a:t>
            </a:r>
            <a:r>
              <a:rPr lang="en-US" sz="3100">
                <a:latin typeface="Verdana"/>
                <a:cs typeface="Verdana"/>
              </a:rPr>
              <a:t> </a:t>
            </a:r>
            <a:r>
              <a:rPr lang="en-US" sz="3100" err="1">
                <a:latin typeface="Verdana"/>
                <a:cs typeface="Verdana"/>
              </a:rPr>
              <a:t>drugoj</a:t>
            </a:r>
            <a:r>
              <a:rPr lang="en-US" sz="3100">
                <a:latin typeface="Verdana"/>
                <a:cs typeface="Verdana"/>
              </a:rPr>
              <a:t> </a:t>
            </a:r>
            <a:r>
              <a:rPr lang="en-US" sz="3100" err="1">
                <a:latin typeface="Verdana"/>
                <a:cs typeface="Verdana"/>
              </a:rPr>
              <a:t>vodi</a:t>
            </a:r>
            <a:r>
              <a:rPr lang="en-US" sz="3100">
                <a:latin typeface="Verdana"/>
                <a:cs typeface="Verdana"/>
              </a:rPr>
              <a:t>; </a:t>
            </a:r>
            <a:r>
              <a:rPr lang="en-US" sz="3100" err="1">
                <a:latin typeface="Verdana"/>
                <a:cs typeface="Verdana"/>
              </a:rPr>
              <a:t>ako</a:t>
            </a:r>
            <a:r>
              <a:rPr lang="en-US" sz="3100">
                <a:latin typeface="Verdana"/>
                <a:cs typeface="Verdana"/>
              </a:rPr>
              <a:t> </a:t>
            </a:r>
            <a:r>
              <a:rPr lang="en-US" sz="3100" err="1">
                <a:latin typeface="Verdana"/>
                <a:cs typeface="Verdana"/>
              </a:rPr>
              <a:t>nemate</a:t>
            </a:r>
            <a:r>
              <a:rPr lang="en-US" sz="3100">
                <a:latin typeface="Verdana"/>
                <a:cs typeface="Verdana"/>
              </a:rPr>
              <a:t> </a:t>
            </a:r>
            <a:r>
              <a:rPr lang="en-US" sz="3100" err="1">
                <a:latin typeface="Verdana"/>
                <a:cs typeface="Verdana"/>
              </a:rPr>
              <a:t>hladne</a:t>
            </a:r>
            <a:r>
              <a:rPr lang="en-US" sz="3100">
                <a:latin typeface="Verdana"/>
                <a:cs typeface="Verdana"/>
              </a:rPr>
              <a:t> </a:t>
            </a:r>
            <a:r>
              <a:rPr lang="en-US" sz="3100" err="1">
                <a:latin typeface="Verdana"/>
                <a:cs typeface="Verdana"/>
              </a:rPr>
              <a:t>vode</a:t>
            </a:r>
            <a:r>
              <a:rPr lang="en-US" sz="3100">
                <a:latin typeface="Verdana"/>
                <a:cs typeface="Verdana"/>
              </a:rPr>
              <a:t>, </a:t>
            </a:r>
            <a:r>
              <a:rPr lang="en-US" sz="3100" err="1">
                <a:latin typeface="Verdana"/>
                <a:cs typeface="Verdana"/>
              </a:rPr>
              <a:t>radite</a:t>
            </a:r>
            <a:r>
              <a:rPr lang="en-US" sz="3100">
                <a:latin typeface="Verdana"/>
                <a:cs typeface="Verdana"/>
              </a:rPr>
              <a:t> u </a:t>
            </a:r>
            <a:r>
              <a:rPr lang="en-US" sz="3100" err="1">
                <a:latin typeface="Verdana"/>
                <a:cs typeface="Verdana"/>
              </a:rPr>
              <a:t>toploj</a:t>
            </a:r>
            <a:r>
              <a:rPr lang="en-US" sz="3100" smtClean="0">
                <a:latin typeface="Verdana"/>
                <a:cs typeface="Verdana"/>
              </a:rPr>
              <a:t>...”</a:t>
            </a:r>
            <a:endParaRPr lang="en-US" sz="3100">
              <a:latin typeface="Verdana"/>
              <a:cs typeface="Verdana"/>
            </a:endParaRPr>
          </a:p>
        </p:txBody>
      </p:sp>
    </p:spTree>
    <p:extLst>
      <p:ext uri="{BB962C8B-B14F-4D97-AF65-F5344CB8AC3E}">
        <p14:creationId xmlns:p14="http://schemas.microsoft.com/office/powerpoint/2010/main" val="2815642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2465" y="351695"/>
            <a:ext cx="8092145" cy="5601533"/>
          </a:xfrm>
          <a:prstGeom prst="rect">
            <a:avLst/>
          </a:prstGeom>
          <a:noFill/>
        </p:spPr>
        <p:txBody>
          <a:bodyPr wrap="square" rtlCol="0">
            <a:spAutoFit/>
          </a:bodyPr>
          <a:lstStyle/>
          <a:p>
            <a:r>
              <a:rPr lang="en-US" sz="2800">
                <a:latin typeface="Verdana"/>
                <a:cs typeface="Verdana"/>
              </a:rPr>
              <a:t>Ignatius of Antioch, </a:t>
            </a:r>
            <a:r>
              <a:rPr lang="en-US" sz="2800" i="1">
                <a:latin typeface="Verdana"/>
                <a:cs typeface="Verdana"/>
              </a:rPr>
              <a:t>Epistle to the Philadelphians,</a:t>
            </a:r>
            <a:r>
              <a:rPr lang="en-US" sz="2800">
                <a:latin typeface="Verdana"/>
                <a:cs typeface="Verdana"/>
              </a:rPr>
              <a:t> chap. 2 (c. 107-112) </a:t>
            </a:r>
          </a:p>
          <a:p>
            <a:endParaRPr lang="en-US" sz="3000">
              <a:latin typeface="Verdana"/>
              <a:cs typeface="Verdana"/>
            </a:endParaRPr>
          </a:p>
          <a:p>
            <a:r>
              <a:rPr lang="sr-Latn-RS" sz="3000" smtClean="0">
                <a:latin typeface="Verdana"/>
                <a:cs typeface="Verdana"/>
              </a:rPr>
              <a:t>„</a:t>
            </a:r>
            <a:r>
              <a:rPr lang="en-US" sz="3000" smtClean="0">
                <a:latin typeface="Verdana"/>
                <a:cs typeface="Verdana"/>
              </a:rPr>
              <a:t>Ne </a:t>
            </a:r>
            <a:r>
              <a:rPr lang="en-US" sz="3000" err="1">
                <a:latin typeface="Verdana"/>
                <a:cs typeface="Verdana"/>
              </a:rPr>
              <a:t>postoje</a:t>
            </a:r>
            <a:r>
              <a:rPr lang="en-US" sz="3000">
                <a:latin typeface="Verdana"/>
                <a:cs typeface="Verdana"/>
              </a:rPr>
              <a:t> tri </a:t>
            </a:r>
            <a:r>
              <a:rPr lang="en-US" sz="3000" err="1">
                <a:latin typeface="Verdana"/>
                <a:cs typeface="Verdana"/>
              </a:rPr>
              <a:t>Oca</a:t>
            </a:r>
            <a:r>
              <a:rPr lang="en-US" sz="3000">
                <a:latin typeface="Verdana"/>
                <a:cs typeface="Verdana"/>
              </a:rPr>
              <a:t>, </a:t>
            </a:r>
            <a:r>
              <a:rPr lang="en-US" sz="3000" err="1">
                <a:latin typeface="Verdana"/>
                <a:cs typeface="Verdana"/>
              </a:rPr>
              <a:t>niti</a:t>
            </a:r>
            <a:r>
              <a:rPr lang="en-US" sz="3000">
                <a:latin typeface="Verdana"/>
                <a:cs typeface="Verdana"/>
              </a:rPr>
              <a:t> tri </a:t>
            </a:r>
            <a:r>
              <a:rPr lang="en-US" sz="3000" err="1">
                <a:latin typeface="Verdana"/>
                <a:cs typeface="Verdana"/>
              </a:rPr>
              <a:t>Sina</a:t>
            </a:r>
            <a:r>
              <a:rPr lang="en-US" sz="3000">
                <a:latin typeface="Verdana"/>
                <a:cs typeface="Verdana"/>
              </a:rPr>
              <a:t>, </a:t>
            </a:r>
            <a:r>
              <a:rPr lang="en-US" sz="3000" err="1">
                <a:latin typeface="Verdana"/>
                <a:cs typeface="Verdana"/>
              </a:rPr>
              <a:t>niti</a:t>
            </a:r>
            <a:r>
              <a:rPr lang="en-US" sz="3000">
                <a:latin typeface="Verdana"/>
                <a:cs typeface="Verdana"/>
              </a:rPr>
              <a:t> tri </a:t>
            </a:r>
            <a:r>
              <a:rPr lang="en-US" sz="3000" smtClean="0">
                <a:latin typeface="Verdana"/>
                <a:cs typeface="Verdana"/>
              </a:rPr>
              <a:t>Ute</a:t>
            </a:r>
            <a:r>
              <a:rPr lang="sr-Latn-RS" sz="3000" smtClean="0">
                <a:latin typeface="Verdana"/>
                <a:cs typeface="Verdana"/>
              </a:rPr>
              <a:t>š</a:t>
            </a:r>
            <a:r>
              <a:rPr lang="en-US" sz="3000" err="1" smtClean="0">
                <a:latin typeface="Verdana"/>
                <a:cs typeface="Verdana"/>
              </a:rPr>
              <a:t>itelja</a:t>
            </a:r>
            <a:r>
              <a:rPr lang="en-US" sz="3000">
                <a:latin typeface="Verdana"/>
                <a:cs typeface="Verdana"/>
              </a:rPr>
              <a:t>, </a:t>
            </a:r>
            <a:r>
              <a:rPr lang="en-US" sz="3000" err="1">
                <a:solidFill>
                  <a:srgbClr val="FFFF00"/>
                </a:solidFill>
                <a:latin typeface="Verdana"/>
                <a:cs typeface="Verdana"/>
              </a:rPr>
              <a:t>nego</a:t>
            </a:r>
            <a:r>
              <a:rPr lang="en-US" sz="3000">
                <a:solidFill>
                  <a:srgbClr val="FFFF00"/>
                </a:solidFill>
                <a:latin typeface="Verdana"/>
                <a:cs typeface="Verdana"/>
              </a:rPr>
              <a:t> </a:t>
            </a:r>
            <a:r>
              <a:rPr lang="en-US" sz="3000" err="1">
                <a:solidFill>
                  <a:srgbClr val="FFFF00"/>
                </a:solidFill>
                <a:latin typeface="Verdana"/>
                <a:cs typeface="Verdana"/>
              </a:rPr>
              <a:t>jedan</a:t>
            </a:r>
            <a:r>
              <a:rPr lang="en-US" sz="3000">
                <a:solidFill>
                  <a:srgbClr val="FFFF00"/>
                </a:solidFill>
                <a:latin typeface="Verdana"/>
                <a:cs typeface="Verdana"/>
              </a:rPr>
              <a:t> </a:t>
            </a:r>
            <a:r>
              <a:rPr lang="en-US" sz="3000" err="1" smtClean="0">
                <a:solidFill>
                  <a:srgbClr val="FFFF00"/>
                </a:solidFill>
                <a:latin typeface="Verdana"/>
                <a:cs typeface="Verdana"/>
              </a:rPr>
              <a:t>Otac</a:t>
            </a:r>
            <a:r>
              <a:rPr lang="en-US" sz="3000" smtClean="0">
                <a:solidFill>
                  <a:srgbClr val="FFFF00"/>
                </a:solidFill>
                <a:latin typeface="Verdana"/>
                <a:cs typeface="Verdana"/>
              </a:rPr>
              <a:t> </a:t>
            </a:r>
            <a:r>
              <a:rPr lang="en-US" sz="3000" err="1">
                <a:solidFill>
                  <a:srgbClr val="FFFF00"/>
                </a:solidFill>
                <a:latin typeface="Verdana"/>
                <a:cs typeface="Verdana"/>
              </a:rPr>
              <a:t>i</a:t>
            </a:r>
            <a:r>
              <a:rPr lang="en-US" sz="3000">
                <a:solidFill>
                  <a:srgbClr val="FFFF00"/>
                </a:solidFill>
                <a:latin typeface="Verdana"/>
                <a:cs typeface="Verdana"/>
              </a:rPr>
              <a:t> </a:t>
            </a:r>
            <a:r>
              <a:rPr lang="en-US" sz="3000" err="1">
                <a:solidFill>
                  <a:srgbClr val="FFFF00"/>
                </a:solidFill>
                <a:latin typeface="Verdana"/>
                <a:cs typeface="Verdana"/>
              </a:rPr>
              <a:t>jedan</a:t>
            </a:r>
            <a:r>
              <a:rPr lang="en-US" sz="3000">
                <a:solidFill>
                  <a:srgbClr val="FFFF00"/>
                </a:solidFill>
                <a:latin typeface="Verdana"/>
                <a:cs typeface="Verdana"/>
              </a:rPr>
              <a:t> </a:t>
            </a:r>
            <a:r>
              <a:rPr lang="en-US" sz="3000" smtClean="0">
                <a:solidFill>
                  <a:srgbClr val="FFFF00"/>
                </a:solidFill>
                <a:latin typeface="Verdana"/>
                <a:cs typeface="Verdana"/>
              </a:rPr>
              <a:t>Sin </a:t>
            </a:r>
            <a:r>
              <a:rPr lang="en-US" sz="3000" err="1">
                <a:solidFill>
                  <a:srgbClr val="FFFF00"/>
                </a:solidFill>
                <a:latin typeface="Verdana"/>
                <a:cs typeface="Verdana"/>
              </a:rPr>
              <a:t>i</a:t>
            </a:r>
            <a:r>
              <a:rPr lang="en-US" sz="3000">
                <a:solidFill>
                  <a:srgbClr val="FFFF00"/>
                </a:solidFill>
                <a:latin typeface="Verdana"/>
                <a:cs typeface="Verdana"/>
              </a:rPr>
              <a:t> </a:t>
            </a:r>
            <a:r>
              <a:rPr lang="en-US" sz="3000" err="1">
                <a:solidFill>
                  <a:srgbClr val="FFFF00"/>
                </a:solidFill>
                <a:latin typeface="Verdana"/>
                <a:cs typeface="Verdana"/>
              </a:rPr>
              <a:t>jedan</a:t>
            </a:r>
            <a:r>
              <a:rPr lang="en-US" sz="3000">
                <a:solidFill>
                  <a:srgbClr val="FFFF00"/>
                </a:solidFill>
                <a:latin typeface="Verdana"/>
                <a:cs typeface="Verdana"/>
              </a:rPr>
              <a:t> </a:t>
            </a:r>
            <a:r>
              <a:rPr lang="en-US" sz="3000" smtClean="0">
                <a:solidFill>
                  <a:srgbClr val="FFFF00"/>
                </a:solidFill>
                <a:latin typeface="Verdana"/>
                <a:cs typeface="Verdana"/>
              </a:rPr>
              <a:t>Ute</a:t>
            </a:r>
            <a:r>
              <a:rPr lang="sr-Latn-RS" sz="3000" smtClean="0">
                <a:solidFill>
                  <a:srgbClr val="FFFF00"/>
                </a:solidFill>
                <a:latin typeface="Verdana"/>
                <a:cs typeface="Verdana"/>
              </a:rPr>
              <a:t>š</a:t>
            </a:r>
            <a:r>
              <a:rPr lang="en-US" sz="3000" err="1" smtClean="0">
                <a:solidFill>
                  <a:srgbClr val="FFFF00"/>
                </a:solidFill>
                <a:latin typeface="Verdana"/>
                <a:cs typeface="Verdana"/>
              </a:rPr>
              <a:t>itelj</a:t>
            </a:r>
            <a:r>
              <a:rPr lang="en-US" sz="3000">
                <a:latin typeface="Verdana"/>
                <a:cs typeface="Verdana"/>
              </a:rPr>
              <a:t>. </a:t>
            </a:r>
            <a:r>
              <a:rPr lang="en-US" sz="3000" err="1">
                <a:latin typeface="Verdana"/>
                <a:cs typeface="Verdana"/>
              </a:rPr>
              <a:t>Zato</a:t>
            </a:r>
            <a:r>
              <a:rPr lang="en-US" sz="3000">
                <a:latin typeface="Verdana"/>
                <a:cs typeface="Verdana"/>
              </a:rPr>
              <a:t> je </a:t>
            </a:r>
            <a:r>
              <a:rPr lang="en-US" sz="3000" err="1">
                <a:latin typeface="Verdana"/>
                <a:cs typeface="Verdana"/>
              </a:rPr>
              <a:t>Gospod</a:t>
            </a:r>
            <a:r>
              <a:rPr lang="en-US" sz="3000">
                <a:latin typeface="Verdana"/>
                <a:cs typeface="Verdana"/>
              </a:rPr>
              <a:t>, </a:t>
            </a:r>
            <a:r>
              <a:rPr lang="en-US" sz="3000" err="1">
                <a:latin typeface="Verdana"/>
                <a:cs typeface="Verdana"/>
              </a:rPr>
              <a:t>kada</a:t>
            </a:r>
            <a:r>
              <a:rPr lang="en-US" sz="3000">
                <a:latin typeface="Verdana"/>
                <a:cs typeface="Verdana"/>
              </a:rPr>
              <a:t> je </a:t>
            </a:r>
            <a:r>
              <a:rPr lang="en-US" sz="3000" err="1">
                <a:latin typeface="Verdana"/>
                <a:cs typeface="Verdana"/>
              </a:rPr>
              <a:t>poslao</a:t>
            </a:r>
            <a:r>
              <a:rPr lang="en-US" sz="3000">
                <a:latin typeface="Verdana"/>
                <a:cs typeface="Verdana"/>
              </a:rPr>
              <a:t> </a:t>
            </a:r>
            <a:r>
              <a:rPr lang="en-US" sz="3000" err="1">
                <a:latin typeface="Verdana"/>
                <a:cs typeface="Verdana"/>
              </a:rPr>
              <a:t>svoje</a:t>
            </a:r>
            <a:r>
              <a:rPr lang="en-US" sz="3000">
                <a:latin typeface="Verdana"/>
                <a:cs typeface="Verdana"/>
              </a:rPr>
              <a:t> </a:t>
            </a:r>
            <a:r>
              <a:rPr lang="en-US" sz="3000" smtClean="0">
                <a:latin typeface="Verdana"/>
                <a:cs typeface="Verdana"/>
              </a:rPr>
              <a:t>u</a:t>
            </a:r>
            <a:r>
              <a:rPr lang="sr-Latn-RS" sz="3000" smtClean="0">
                <a:latin typeface="Verdana"/>
                <a:cs typeface="Verdana"/>
              </a:rPr>
              <a:t>č</a:t>
            </a:r>
            <a:r>
              <a:rPr lang="en-US" sz="3000" err="1" smtClean="0">
                <a:latin typeface="Verdana"/>
                <a:cs typeface="Verdana"/>
              </a:rPr>
              <a:t>enike</a:t>
            </a:r>
            <a:r>
              <a:rPr lang="en-US" sz="3000" smtClean="0">
                <a:latin typeface="Verdana"/>
                <a:cs typeface="Verdana"/>
              </a:rPr>
              <a:t> </a:t>
            </a:r>
            <a:r>
              <a:rPr lang="en-US" sz="3000">
                <a:latin typeface="Verdana"/>
                <a:cs typeface="Verdana"/>
              </a:rPr>
              <a:t>da </a:t>
            </a:r>
            <a:r>
              <a:rPr lang="en-US" sz="3000" err="1" smtClean="0">
                <a:latin typeface="Verdana"/>
                <a:cs typeface="Verdana"/>
              </a:rPr>
              <a:t>nau</a:t>
            </a:r>
            <a:r>
              <a:rPr lang="sr-Latn-RS" sz="3000" smtClean="0">
                <a:latin typeface="Verdana"/>
                <a:cs typeface="Verdana"/>
              </a:rPr>
              <a:t>č</a:t>
            </a:r>
            <a:r>
              <a:rPr lang="en-US" sz="3000" smtClean="0">
                <a:latin typeface="Verdana"/>
                <a:cs typeface="Verdana"/>
              </a:rPr>
              <a:t>e </a:t>
            </a:r>
            <a:r>
              <a:rPr lang="en-US" sz="3000" err="1">
                <a:latin typeface="Verdana"/>
                <a:cs typeface="Verdana"/>
              </a:rPr>
              <a:t>sve</a:t>
            </a:r>
            <a:r>
              <a:rPr lang="en-US" sz="3000">
                <a:latin typeface="Verdana"/>
                <a:cs typeface="Verdana"/>
              </a:rPr>
              <a:t> </a:t>
            </a:r>
            <a:r>
              <a:rPr lang="en-US" sz="3000" err="1">
                <a:latin typeface="Verdana"/>
                <a:cs typeface="Verdana"/>
              </a:rPr>
              <a:t>narode</a:t>
            </a:r>
            <a:r>
              <a:rPr lang="en-US" sz="3000">
                <a:latin typeface="Verdana"/>
                <a:cs typeface="Verdana"/>
              </a:rPr>
              <a:t>, </a:t>
            </a:r>
            <a:r>
              <a:rPr lang="en-US" sz="3000" err="1">
                <a:latin typeface="Verdana"/>
                <a:cs typeface="Verdana"/>
              </a:rPr>
              <a:t>naredio</a:t>
            </a:r>
            <a:r>
              <a:rPr lang="en-US" sz="3000">
                <a:latin typeface="Verdana"/>
                <a:cs typeface="Verdana"/>
              </a:rPr>
              <a:t> </a:t>
            </a:r>
            <a:r>
              <a:rPr lang="en-US" sz="3000" err="1">
                <a:latin typeface="Verdana"/>
                <a:cs typeface="Verdana"/>
              </a:rPr>
              <a:t>im</a:t>
            </a:r>
            <a:r>
              <a:rPr lang="en-US" sz="3000">
                <a:latin typeface="Verdana"/>
                <a:cs typeface="Verdana"/>
              </a:rPr>
              <a:t> je da </a:t>
            </a:r>
            <a:r>
              <a:rPr lang="en-US" sz="3000" err="1" smtClean="0">
                <a:solidFill>
                  <a:srgbClr val="FFFF00"/>
                </a:solidFill>
                <a:latin typeface="Verdana"/>
                <a:cs typeface="Verdana"/>
              </a:rPr>
              <a:t>krste</a:t>
            </a:r>
            <a:r>
              <a:rPr lang="en-US" sz="3000" smtClean="0">
                <a:solidFill>
                  <a:srgbClr val="FFFF00"/>
                </a:solidFill>
                <a:latin typeface="Verdana"/>
                <a:cs typeface="Verdana"/>
              </a:rPr>
              <a:t> </a:t>
            </a:r>
            <a:r>
              <a:rPr lang="en-US" sz="3000">
                <a:solidFill>
                  <a:srgbClr val="FFFF00"/>
                </a:solidFill>
                <a:latin typeface="Verdana"/>
                <a:cs typeface="Verdana"/>
              </a:rPr>
              <a:t>u </a:t>
            </a:r>
            <a:r>
              <a:rPr lang="en-US" sz="3000" err="1">
                <a:solidFill>
                  <a:srgbClr val="FFFF00"/>
                </a:solidFill>
                <a:latin typeface="Verdana"/>
                <a:cs typeface="Verdana"/>
              </a:rPr>
              <a:t>ime</a:t>
            </a:r>
            <a:r>
              <a:rPr lang="en-US" sz="3000">
                <a:solidFill>
                  <a:srgbClr val="FFFF00"/>
                </a:solidFill>
                <a:latin typeface="Verdana"/>
                <a:cs typeface="Verdana"/>
              </a:rPr>
              <a:t> </a:t>
            </a:r>
            <a:r>
              <a:rPr lang="en-US" sz="3000" err="1">
                <a:solidFill>
                  <a:srgbClr val="FFFF00"/>
                </a:solidFill>
                <a:latin typeface="Verdana"/>
                <a:cs typeface="Verdana"/>
              </a:rPr>
              <a:t>Oca</a:t>
            </a:r>
            <a:r>
              <a:rPr lang="en-US" sz="3000" smtClean="0">
                <a:solidFill>
                  <a:srgbClr val="FFFF00"/>
                </a:solidFill>
                <a:latin typeface="Verdana"/>
                <a:cs typeface="Verdana"/>
              </a:rPr>
              <a:t>, Sin</a:t>
            </a:r>
            <a:r>
              <a:rPr lang="sr-Latn-RS" sz="3000" smtClean="0">
                <a:solidFill>
                  <a:srgbClr val="FFFF00"/>
                </a:solidFill>
                <a:latin typeface="Verdana"/>
                <a:cs typeface="Verdana"/>
              </a:rPr>
              <a:t>a</a:t>
            </a:r>
            <a:r>
              <a:rPr lang="en-US" sz="3000" smtClean="0">
                <a:solidFill>
                  <a:srgbClr val="FFFF00"/>
                </a:solidFill>
                <a:latin typeface="Verdana"/>
                <a:cs typeface="Verdana"/>
              </a:rPr>
              <a:t> </a:t>
            </a:r>
            <a:r>
              <a:rPr lang="en-US" sz="3000" err="1">
                <a:solidFill>
                  <a:srgbClr val="FFFF00"/>
                </a:solidFill>
                <a:latin typeface="Verdana"/>
                <a:cs typeface="Verdana"/>
              </a:rPr>
              <a:t>i</a:t>
            </a:r>
            <a:r>
              <a:rPr lang="en-US" sz="3000">
                <a:solidFill>
                  <a:srgbClr val="FFFF00"/>
                </a:solidFill>
                <a:latin typeface="Verdana"/>
                <a:cs typeface="Verdana"/>
              </a:rPr>
              <a:t> </a:t>
            </a:r>
            <a:r>
              <a:rPr lang="en-US" sz="3000" err="1">
                <a:solidFill>
                  <a:srgbClr val="FFFF00"/>
                </a:solidFill>
                <a:latin typeface="Verdana"/>
                <a:cs typeface="Verdana"/>
              </a:rPr>
              <a:t>Svetoga</a:t>
            </a:r>
            <a:r>
              <a:rPr lang="en-US" sz="3000">
                <a:solidFill>
                  <a:srgbClr val="FFFF00"/>
                </a:solidFill>
                <a:latin typeface="Verdana"/>
                <a:cs typeface="Verdana"/>
              </a:rPr>
              <a:t> </a:t>
            </a:r>
            <a:r>
              <a:rPr lang="en-US" sz="3000" err="1" smtClean="0">
                <a:solidFill>
                  <a:srgbClr val="FFFF00"/>
                </a:solidFill>
                <a:latin typeface="Verdana"/>
                <a:cs typeface="Verdana"/>
              </a:rPr>
              <a:t>Duha</a:t>
            </a:r>
            <a:r>
              <a:rPr lang="en-US" sz="3000" smtClean="0">
                <a:latin typeface="Verdana"/>
                <a:cs typeface="Verdana"/>
              </a:rPr>
              <a:t>,</a:t>
            </a:r>
            <a:r>
              <a:rPr lang="sr-Latn-RS" sz="3000">
                <a:latin typeface="Verdana"/>
                <a:cs typeface="Verdana"/>
              </a:rPr>
              <a:t> </a:t>
            </a:r>
            <a:r>
              <a:rPr lang="en-US" sz="3000" smtClean="0">
                <a:latin typeface="Verdana"/>
                <a:cs typeface="Verdana"/>
              </a:rPr>
              <a:t>ne u</a:t>
            </a:r>
            <a:r>
              <a:rPr lang="sr-Latn-RS" sz="3000" smtClean="0">
                <a:latin typeface="Verdana"/>
                <a:cs typeface="Verdana"/>
              </a:rPr>
              <a:t> </a:t>
            </a:r>
            <a:r>
              <a:rPr lang="en-US" sz="3000" err="1" smtClean="0">
                <a:latin typeface="Verdana"/>
                <a:cs typeface="Verdana"/>
              </a:rPr>
              <a:t>jednu</a:t>
            </a:r>
            <a:r>
              <a:rPr lang="en-US" sz="3000" smtClean="0">
                <a:latin typeface="Verdana"/>
                <a:cs typeface="Verdana"/>
              </a:rPr>
              <a:t> </a:t>
            </a:r>
            <a:r>
              <a:rPr lang="en-US" sz="3000" err="1">
                <a:latin typeface="Verdana"/>
                <a:cs typeface="Verdana"/>
              </a:rPr>
              <a:t>osobu</a:t>
            </a:r>
            <a:r>
              <a:rPr lang="en-US" sz="3000">
                <a:latin typeface="Verdana"/>
                <a:cs typeface="Verdana"/>
              </a:rPr>
              <a:t> </a:t>
            </a:r>
            <a:r>
              <a:rPr lang="en-US" sz="3000" err="1">
                <a:latin typeface="Verdana"/>
                <a:cs typeface="Verdana"/>
              </a:rPr>
              <a:t>koja</a:t>
            </a:r>
            <a:r>
              <a:rPr lang="en-US" sz="3000">
                <a:latin typeface="Verdana"/>
                <a:cs typeface="Verdana"/>
              </a:rPr>
              <a:t> </a:t>
            </a:r>
            <a:r>
              <a:rPr lang="en-US" sz="3000" err="1">
                <a:latin typeface="Verdana"/>
                <a:cs typeface="Verdana"/>
              </a:rPr>
              <a:t>ima</a:t>
            </a:r>
            <a:r>
              <a:rPr lang="en-US" sz="3000">
                <a:latin typeface="Verdana"/>
                <a:cs typeface="Verdana"/>
              </a:rPr>
              <a:t> tri </a:t>
            </a:r>
            <a:r>
              <a:rPr lang="en-US" sz="3000" err="1">
                <a:latin typeface="Verdana"/>
                <a:cs typeface="Verdana"/>
              </a:rPr>
              <a:t>imena</a:t>
            </a:r>
            <a:r>
              <a:rPr lang="en-US" sz="3000">
                <a:latin typeface="Verdana"/>
                <a:cs typeface="Verdana"/>
              </a:rPr>
              <a:t>, </a:t>
            </a:r>
            <a:r>
              <a:rPr lang="en-US" sz="3000" err="1">
                <a:latin typeface="Verdana"/>
                <a:cs typeface="Verdana"/>
              </a:rPr>
              <a:t>niti</a:t>
            </a:r>
            <a:r>
              <a:rPr lang="en-US" sz="3000">
                <a:latin typeface="Verdana"/>
                <a:cs typeface="Verdana"/>
              </a:rPr>
              <a:t> u tri [</a:t>
            </a:r>
            <a:r>
              <a:rPr lang="en-US" sz="3000" err="1">
                <a:latin typeface="Verdana"/>
                <a:cs typeface="Verdana"/>
              </a:rPr>
              <a:t>osobe</a:t>
            </a:r>
            <a:r>
              <a:rPr lang="en-US" sz="3000">
                <a:latin typeface="Verdana"/>
                <a:cs typeface="Verdana"/>
              </a:rPr>
              <a:t>] </a:t>
            </a:r>
            <a:r>
              <a:rPr lang="en-US" sz="3000" err="1">
                <a:latin typeface="Verdana"/>
                <a:cs typeface="Verdana"/>
              </a:rPr>
              <a:t>koje</a:t>
            </a:r>
            <a:r>
              <a:rPr lang="en-US" sz="3000">
                <a:latin typeface="Verdana"/>
                <a:cs typeface="Verdana"/>
              </a:rPr>
              <a:t> </a:t>
            </a:r>
            <a:r>
              <a:rPr lang="en-US" sz="3000" err="1">
                <a:latin typeface="Verdana"/>
                <a:cs typeface="Verdana"/>
              </a:rPr>
              <a:t>su</a:t>
            </a:r>
            <a:r>
              <a:rPr lang="en-US" sz="3000">
                <a:latin typeface="Verdana"/>
                <a:cs typeface="Verdana"/>
              </a:rPr>
              <a:t> se </a:t>
            </a:r>
            <a:r>
              <a:rPr lang="en-US" sz="3000" err="1" smtClean="0">
                <a:latin typeface="Verdana"/>
                <a:cs typeface="Verdana"/>
              </a:rPr>
              <a:t>utelovile</a:t>
            </a:r>
            <a:r>
              <a:rPr lang="en-US" sz="3000">
                <a:latin typeface="Verdana"/>
                <a:cs typeface="Verdana"/>
              </a:rPr>
              <a:t>, </a:t>
            </a:r>
            <a:r>
              <a:rPr lang="en-US" sz="3000" err="1">
                <a:latin typeface="Verdana"/>
                <a:cs typeface="Verdana"/>
              </a:rPr>
              <a:t>nego</a:t>
            </a:r>
            <a:r>
              <a:rPr lang="en-US" sz="3000">
                <a:latin typeface="Verdana"/>
                <a:cs typeface="Verdana"/>
              </a:rPr>
              <a:t> u tri </a:t>
            </a:r>
            <a:r>
              <a:rPr lang="en-US" sz="3000" err="1">
                <a:latin typeface="Verdana"/>
                <a:cs typeface="Verdana"/>
              </a:rPr>
              <a:t>osobe</a:t>
            </a:r>
            <a:r>
              <a:rPr lang="en-US" sz="3000">
                <a:latin typeface="Verdana"/>
                <a:cs typeface="Verdana"/>
              </a:rPr>
              <a:t> </a:t>
            </a:r>
            <a:r>
              <a:rPr lang="en-US" sz="3000" err="1">
                <a:latin typeface="Verdana"/>
                <a:cs typeface="Verdana"/>
              </a:rPr>
              <a:t>koje</a:t>
            </a:r>
            <a:r>
              <a:rPr lang="en-US" sz="3000">
                <a:latin typeface="Verdana"/>
                <a:cs typeface="Verdana"/>
              </a:rPr>
              <a:t> </a:t>
            </a:r>
            <a:r>
              <a:rPr lang="en-US" sz="3000" err="1" smtClean="0">
                <a:latin typeface="Verdana"/>
                <a:cs typeface="Verdana"/>
              </a:rPr>
              <a:t>poseduju</a:t>
            </a:r>
            <a:r>
              <a:rPr lang="en-US" sz="3000" smtClean="0">
                <a:latin typeface="Verdana"/>
                <a:cs typeface="Verdana"/>
              </a:rPr>
              <a:t> </a:t>
            </a:r>
            <a:r>
              <a:rPr lang="en-US" sz="3000" err="1">
                <a:latin typeface="Verdana"/>
                <a:cs typeface="Verdana"/>
              </a:rPr>
              <a:t>jednaku</a:t>
            </a:r>
            <a:r>
              <a:rPr lang="en-US" sz="3000">
                <a:latin typeface="Verdana"/>
                <a:cs typeface="Verdana"/>
              </a:rPr>
              <a:t> </a:t>
            </a:r>
            <a:r>
              <a:rPr lang="sr-Latn-RS" sz="3000" smtClean="0">
                <a:latin typeface="Verdana"/>
                <a:cs typeface="Verdana"/>
              </a:rPr>
              <a:t>č</a:t>
            </a:r>
            <a:r>
              <a:rPr lang="en-US" sz="3000" err="1" smtClean="0">
                <a:latin typeface="Verdana"/>
                <a:cs typeface="Verdana"/>
              </a:rPr>
              <a:t>ast</a:t>
            </a:r>
            <a:r>
              <a:rPr lang="en-US" sz="3000">
                <a:latin typeface="Verdana"/>
                <a:cs typeface="Verdana"/>
              </a:rPr>
              <a:t>.”</a:t>
            </a:r>
            <a:r>
              <a:rPr lang="en-US" sz="3200">
                <a:latin typeface="Verdana"/>
                <a:cs typeface="Verdana"/>
              </a:rPr>
              <a:t> </a:t>
            </a:r>
          </a:p>
        </p:txBody>
      </p:sp>
    </p:spTree>
    <p:extLst>
      <p:ext uri="{BB962C8B-B14F-4D97-AF65-F5344CB8AC3E}">
        <p14:creationId xmlns:p14="http://schemas.microsoft.com/office/powerpoint/2010/main" val="30691017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2002" y="710553"/>
            <a:ext cx="8072607" cy="4708981"/>
          </a:xfrm>
          <a:prstGeom prst="rect">
            <a:avLst/>
          </a:prstGeom>
          <a:noFill/>
        </p:spPr>
        <p:txBody>
          <a:bodyPr wrap="square" rtlCol="0">
            <a:spAutoFit/>
          </a:bodyPr>
          <a:lstStyle/>
          <a:p>
            <a:r>
              <a:rPr lang="en-US" sz="3000" err="1">
                <a:latin typeface="Verdana"/>
                <a:cs typeface="Verdana"/>
              </a:rPr>
              <a:t>Tatian</a:t>
            </a:r>
            <a:r>
              <a:rPr lang="en-US" sz="3000">
                <a:latin typeface="Verdana"/>
                <a:cs typeface="Verdana"/>
              </a:rPr>
              <a:t> from Syria, </a:t>
            </a:r>
            <a:r>
              <a:rPr lang="en-US" sz="3000" i="1" err="1">
                <a:latin typeface="Verdana"/>
                <a:cs typeface="Verdana"/>
              </a:rPr>
              <a:t>Diatesseron</a:t>
            </a:r>
            <a:r>
              <a:rPr lang="en-US" sz="3000" i="1">
                <a:latin typeface="Verdana"/>
                <a:cs typeface="Verdana"/>
              </a:rPr>
              <a:t> </a:t>
            </a:r>
            <a:r>
              <a:rPr lang="en-US" sz="3000">
                <a:latin typeface="Verdana"/>
                <a:cs typeface="Verdana"/>
              </a:rPr>
              <a:t>55 (c. A.D. 100) </a:t>
            </a:r>
          </a:p>
          <a:p>
            <a:endParaRPr lang="en-US" sz="3000" b="1">
              <a:latin typeface="Verdana"/>
              <a:cs typeface="Verdana"/>
            </a:endParaRPr>
          </a:p>
          <a:p>
            <a:r>
              <a:rPr lang="sr-Latn-RS" sz="3000" smtClean="0">
                <a:latin typeface="Verdana"/>
                <a:cs typeface="Verdana"/>
              </a:rPr>
              <a:t>„</a:t>
            </a:r>
            <a:r>
              <a:rPr lang="en-US" sz="3000" smtClean="0">
                <a:latin typeface="Verdana"/>
                <a:cs typeface="Verdana"/>
              </a:rPr>
              <a:t>Tada </a:t>
            </a:r>
            <a:r>
              <a:rPr lang="en-US" sz="3000" err="1">
                <a:latin typeface="Verdana"/>
                <a:cs typeface="Verdana"/>
              </a:rPr>
              <a:t>im</a:t>
            </a:r>
            <a:r>
              <a:rPr lang="en-US" sz="3000">
                <a:latin typeface="Verdana"/>
                <a:cs typeface="Verdana"/>
              </a:rPr>
              <a:t> je </a:t>
            </a:r>
            <a:r>
              <a:rPr lang="en-US" sz="3000" err="1">
                <a:latin typeface="Verdana"/>
                <a:cs typeface="Verdana"/>
              </a:rPr>
              <a:t>Isus</a:t>
            </a:r>
            <a:r>
              <a:rPr lang="en-US" sz="3000">
                <a:latin typeface="Verdana"/>
                <a:cs typeface="Verdana"/>
              </a:rPr>
              <a:t> </a:t>
            </a:r>
            <a:r>
              <a:rPr lang="en-US" sz="3000" err="1" smtClean="0">
                <a:latin typeface="Verdana"/>
                <a:cs typeface="Verdana"/>
              </a:rPr>
              <a:t>rekao</a:t>
            </a:r>
            <a:r>
              <a:rPr lang="sr-Latn-RS" sz="3000">
                <a:latin typeface="Verdana"/>
                <a:cs typeface="Verdana"/>
              </a:rPr>
              <a:t>:</a:t>
            </a:r>
            <a:r>
              <a:rPr lang="en-US" sz="3000" smtClean="0">
                <a:latin typeface="Verdana"/>
                <a:cs typeface="Verdana"/>
              </a:rPr>
              <a:t> Data </a:t>
            </a:r>
            <a:r>
              <a:rPr lang="en-US" sz="3000">
                <a:latin typeface="Verdana"/>
                <a:cs typeface="Verdana"/>
              </a:rPr>
              <a:t>mi je </a:t>
            </a:r>
            <a:r>
              <a:rPr lang="en-US" sz="3000" err="1">
                <a:latin typeface="Verdana"/>
                <a:cs typeface="Verdana"/>
              </a:rPr>
              <a:t>sva</a:t>
            </a:r>
            <a:r>
              <a:rPr lang="en-US" sz="3000">
                <a:latin typeface="Verdana"/>
                <a:cs typeface="Verdana"/>
              </a:rPr>
              <a:t> </a:t>
            </a:r>
            <a:r>
              <a:rPr lang="en-US" sz="3000" err="1">
                <a:latin typeface="Verdana"/>
                <a:cs typeface="Verdana"/>
              </a:rPr>
              <a:t>vlast</a:t>
            </a:r>
            <a:r>
              <a:rPr lang="en-US" sz="3000">
                <a:latin typeface="Verdana"/>
                <a:cs typeface="Verdana"/>
              </a:rPr>
              <a:t> </a:t>
            </a:r>
            <a:r>
              <a:rPr lang="en-US" sz="3000" err="1">
                <a:latin typeface="Verdana"/>
                <a:cs typeface="Verdana"/>
              </a:rPr>
              <a:t>na</a:t>
            </a:r>
            <a:r>
              <a:rPr lang="en-US" sz="3000">
                <a:latin typeface="Verdana"/>
                <a:cs typeface="Verdana"/>
              </a:rPr>
              <a:t> </a:t>
            </a:r>
            <a:r>
              <a:rPr lang="en-US" sz="3000" err="1">
                <a:latin typeface="Verdana"/>
                <a:cs typeface="Verdana"/>
              </a:rPr>
              <a:t>nebu</a:t>
            </a:r>
            <a:r>
              <a:rPr lang="en-US" sz="3000">
                <a:latin typeface="Verdana"/>
                <a:cs typeface="Verdana"/>
              </a:rPr>
              <a:t> </a:t>
            </a:r>
            <a:r>
              <a:rPr lang="en-US" sz="3000" err="1">
                <a:latin typeface="Verdana"/>
                <a:cs typeface="Verdana"/>
              </a:rPr>
              <a:t>i</a:t>
            </a:r>
            <a:r>
              <a:rPr lang="en-US" sz="3000">
                <a:latin typeface="Verdana"/>
                <a:cs typeface="Verdana"/>
              </a:rPr>
              <a:t> </a:t>
            </a:r>
            <a:r>
              <a:rPr lang="en-US" sz="3000" err="1">
                <a:latin typeface="Verdana"/>
                <a:cs typeface="Verdana"/>
              </a:rPr>
              <a:t>zemlji</a:t>
            </a:r>
            <a:r>
              <a:rPr lang="en-US" sz="3000">
                <a:latin typeface="Verdana"/>
                <a:cs typeface="Verdana"/>
              </a:rPr>
              <a:t>; </a:t>
            </a:r>
            <a:r>
              <a:rPr lang="en-US" sz="3000" err="1">
                <a:latin typeface="Verdana"/>
                <a:cs typeface="Verdana"/>
              </a:rPr>
              <a:t>i</a:t>
            </a:r>
            <a:r>
              <a:rPr lang="en-US" sz="3000">
                <a:latin typeface="Verdana"/>
                <a:cs typeface="Verdana"/>
              </a:rPr>
              <a:t> </a:t>
            </a:r>
            <a:r>
              <a:rPr lang="en-US" sz="3000" err="1">
                <a:latin typeface="Verdana"/>
                <a:cs typeface="Verdana"/>
              </a:rPr>
              <a:t>kako</a:t>
            </a:r>
            <a:r>
              <a:rPr lang="en-US" sz="3000">
                <a:latin typeface="Verdana"/>
                <a:cs typeface="Verdana"/>
              </a:rPr>
              <a:t> je </a:t>
            </a:r>
            <a:r>
              <a:rPr lang="en-US" sz="3000" err="1">
                <a:latin typeface="Verdana"/>
                <a:cs typeface="Verdana"/>
              </a:rPr>
              <a:t>Otac</a:t>
            </a:r>
            <a:r>
              <a:rPr lang="en-US" sz="3000">
                <a:latin typeface="Verdana"/>
                <a:cs typeface="Verdana"/>
              </a:rPr>
              <a:t> </a:t>
            </a:r>
            <a:r>
              <a:rPr lang="en-US" sz="3000" err="1">
                <a:latin typeface="Verdana"/>
                <a:cs typeface="Verdana"/>
              </a:rPr>
              <a:t>poslao</a:t>
            </a:r>
            <a:r>
              <a:rPr lang="en-US" sz="3000">
                <a:latin typeface="Verdana"/>
                <a:cs typeface="Verdana"/>
              </a:rPr>
              <a:t> </a:t>
            </a:r>
            <a:r>
              <a:rPr lang="en-US" sz="3000" err="1">
                <a:latin typeface="Verdana"/>
                <a:cs typeface="Verdana"/>
              </a:rPr>
              <a:t>mene</a:t>
            </a:r>
            <a:r>
              <a:rPr lang="en-US" sz="3000">
                <a:latin typeface="Verdana"/>
                <a:cs typeface="Verdana"/>
              </a:rPr>
              <a:t>, </a:t>
            </a:r>
            <a:r>
              <a:rPr lang="en-US" sz="3000" err="1">
                <a:latin typeface="Verdana"/>
                <a:cs typeface="Verdana"/>
              </a:rPr>
              <a:t>tako</a:t>
            </a:r>
            <a:r>
              <a:rPr lang="en-US" sz="3000">
                <a:latin typeface="Verdana"/>
                <a:cs typeface="Verdana"/>
              </a:rPr>
              <a:t> ja </a:t>
            </a:r>
            <a:r>
              <a:rPr lang="sr-Latn-RS" sz="3000" err="1">
                <a:latin typeface="Verdana"/>
                <a:cs typeface="Verdana"/>
              </a:rPr>
              <a:t>š</a:t>
            </a:r>
            <a:r>
              <a:rPr lang="en-US" sz="3000" err="1" smtClean="0">
                <a:latin typeface="Verdana"/>
                <a:cs typeface="Verdana"/>
              </a:rPr>
              <a:t>aljem</a:t>
            </a:r>
            <a:r>
              <a:rPr lang="en-US" sz="3000" smtClean="0">
                <a:latin typeface="Verdana"/>
                <a:cs typeface="Verdana"/>
              </a:rPr>
              <a:t> </a:t>
            </a:r>
            <a:r>
              <a:rPr lang="en-US" sz="3000">
                <a:latin typeface="Verdana"/>
                <a:cs typeface="Verdana"/>
              </a:rPr>
              <a:t>vas. </a:t>
            </a:r>
            <a:endParaRPr lang="sr-Latn-RS" sz="3000" smtClean="0">
              <a:latin typeface="Verdana"/>
              <a:cs typeface="Verdana"/>
            </a:endParaRPr>
          </a:p>
          <a:p>
            <a:r>
              <a:rPr lang="en-US" sz="3000" err="1" smtClean="0">
                <a:latin typeface="Verdana"/>
                <a:cs typeface="Verdana"/>
              </a:rPr>
              <a:t>Idite</a:t>
            </a:r>
            <a:r>
              <a:rPr lang="en-US" sz="3000" smtClean="0">
                <a:latin typeface="Verdana"/>
                <a:cs typeface="Verdana"/>
              </a:rPr>
              <a:t> </a:t>
            </a:r>
            <a:r>
              <a:rPr lang="en-US" sz="3000" err="1">
                <a:latin typeface="Verdana"/>
                <a:cs typeface="Verdana"/>
              </a:rPr>
              <a:t>po</a:t>
            </a:r>
            <a:r>
              <a:rPr lang="en-US" sz="3000">
                <a:latin typeface="Verdana"/>
                <a:cs typeface="Verdana"/>
              </a:rPr>
              <a:t> </a:t>
            </a:r>
            <a:r>
              <a:rPr lang="en-US" sz="3000" smtClean="0">
                <a:latin typeface="Verdana"/>
                <a:cs typeface="Verdana"/>
              </a:rPr>
              <a:t>celom </a:t>
            </a:r>
            <a:r>
              <a:rPr lang="en-US" sz="3000" err="1" smtClean="0">
                <a:latin typeface="Verdana"/>
                <a:cs typeface="Verdana"/>
              </a:rPr>
              <a:t>svetu</a:t>
            </a:r>
            <a:r>
              <a:rPr lang="en-US" sz="3000" smtClean="0">
                <a:latin typeface="Verdana"/>
                <a:cs typeface="Verdana"/>
              </a:rPr>
              <a:t> </a:t>
            </a:r>
            <a:r>
              <a:rPr lang="en-US" sz="3000" err="1">
                <a:latin typeface="Verdana"/>
                <a:cs typeface="Verdana"/>
              </a:rPr>
              <a:t>i</a:t>
            </a:r>
            <a:r>
              <a:rPr lang="en-US" sz="3000">
                <a:latin typeface="Verdana"/>
                <a:cs typeface="Verdana"/>
              </a:rPr>
              <a:t> </a:t>
            </a:r>
            <a:r>
              <a:rPr lang="en-US" sz="3000" err="1" smtClean="0">
                <a:latin typeface="Verdana"/>
                <a:cs typeface="Verdana"/>
              </a:rPr>
              <a:t>propovedajte</a:t>
            </a:r>
            <a:r>
              <a:rPr lang="en-US" sz="3000" smtClean="0">
                <a:latin typeface="Verdana"/>
                <a:cs typeface="Verdana"/>
              </a:rPr>
              <a:t> </a:t>
            </a:r>
            <a:r>
              <a:rPr lang="sr-Latn-RS" sz="3000" smtClean="0">
                <a:latin typeface="Verdana"/>
                <a:cs typeface="Verdana"/>
              </a:rPr>
              <a:t>j</a:t>
            </a:r>
            <a:r>
              <a:rPr lang="en-US" sz="3000" err="1" smtClean="0">
                <a:latin typeface="Verdana"/>
                <a:cs typeface="Verdana"/>
              </a:rPr>
              <a:t>evan</a:t>
            </a:r>
            <a:r>
              <a:rPr lang="sr-Latn-RS" sz="3000" smtClean="0">
                <a:latin typeface="Verdana"/>
                <a:cs typeface="Verdana"/>
              </a:rPr>
              <a:t>đ</a:t>
            </a:r>
            <a:r>
              <a:rPr lang="en-US" sz="3000" err="1" smtClean="0">
                <a:latin typeface="Verdana"/>
                <a:cs typeface="Verdana"/>
              </a:rPr>
              <a:t>elje</a:t>
            </a:r>
            <a:r>
              <a:rPr lang="en-US" sz="3000" smtClean="0">
                <a:latin typeface="Verdana"/>
                <a:cs typeface="Verdana"/>
              </a:rPr>
              <a:t> </a:t>
            </a:r>
            <a:r>
              <a:rPr lang="en-US" sz="3000" err="1">
                <a:latin typeface="Verdana"/>
                <a:cs typeface="Verdana"/>
              </a:rPr>
              <a:t>svakom</a:t>
            </a:r>
            <a:r>
              <a:rPr lang="en-US" sz="3000">
                <a:latin typeface="Verdana"/>
                <a:cs typeface="Verdana"/>
              </a:rPr>
              <a:t> </a:t>
            </a:r>
            <a:r>
              <a:rPr lang="en-US" sz="3000" err="1">
                <a:latin typeface="Verdana"/>
                <a:cs typeface="Verdana"/>
              </a:rPr>
              <a:t>stvorenju</a:t>
            </a:r>
            <a:r>
              <a:rPr lang="en-US" sz="3000">
                <a:latin typeface="Verdana"/>
                <a:cs typeface="Verdana"/>
              </a:rPr>
              <a:t>; </a:t>
            </a:r>
            <a:r>
              <a:rPr lang="en-US" sz="3000" err="1">
                <a:latin typeface="Verdana"/>
                <a:cs typeface="Verdana"/>
              </a:rPr>
              <a:t>i</a:t>
            </a:r>
            <a:r>
              <a:rPr lang="en-US" sz="3000">
                <a:latin typeface="Verdana"/>
                <a:cs typeface="Verdana"/>
              </a:rPr>
              <a:t> </a:t>
            </a:r>
            <a:r>
              <a:rPr lang="en-US" sz="3000" err="1" smtClean="0">
                <a:latin typeface="Verdana"/>
                <a:cs typeface="Verdana"/>
              </a:rPr>
              <a:t>nau</a:t>
            </a:r>
            <a:r>
              <a:rPr lang="sr-Latn-RS" sz="3000" smtClean="0">
                <a:latin typeface="Verdana"/>
                <a:cs typeface="Verdana"/>
              </a:rPr>
              <a:t>č</a:t>
            </a:r>
            <a:r>
              <a:rPr lang="en-US" sz="3000" err="1" smtClean="0">
                <a:latin typeface="Verdana"/>
                <a:cs typeface="Verdana"/>
              </a:rPr>
              <a:t>ite</a:t>
            </a:r>
            <a:r>
              <a:rPr lang="en-US" sz="3000" smtClean="0">
                <a:latin typeface="Verdana"/>
                <a:cs typeface="Verdana"/>
              </a:rPr>
              <a:t> </a:t>
            </a:r>
            <a:r>
              <a:rPr lang="en-US" sz="3000" err="1">
                <a:latin typeface="Verdana"/>
                <a:cs typeface="Verdana"/>
              </a:rPr>
              <a:t>sve</a:t>
            </a:r>
            <a:r>
              <a:rPr lang="en-US" sz="3000">
                <a:latin typeface="Verdana"/>
                <a:cs typeface="Verdana"/>
              </a:rPr>
              <a:t> </a:t>
            </a:r>
            <a:r>
              <a:rPr lang="en-US" sz="3000" err="1">
                <a:latin typeface="Verdana"/>
                <a:cs typeface="Verdana"/>
              </a:rPr>
              <a:t>narode</a:t>
            </a:r>
            <a:r>
              <a:rPr lang="en-US" sz="3000">
                <a:latin typeface="Verdana"/>
                <a:cs typeface="Verdana"/>
              </a:rPr>
              <a:t>, </a:t>
            </a:r>
            <a:r>
              <a:rPr lang="en-US" sz="3000" err="1">
                <a:solidFill>
                  <a:srgbClr val="FFFF00"/>
                </a:solidFill>
                <a:latin typeface="Verdana"/>
                <a:cs typeface="Verdana"/>
              </a:rPr>
              <a:t>i</a:t>
            </a:r>
            <a:r>
              <a:rPr lang="en-US" sz="3000">
                <a:solidFill>
                  <a:srgbClr val="FFFF00"/>
                </a:solidFill>
                <a:latin typeface="Verdana"/>
                <a:cs typeface="Verdana"/>
              </a:rPr>
              <a:t> </a:t>
            </a:r>
            <a:r>
              <a:rPr lang="en-US" sz="3000" err="1">
                <a:solidFill>
                  <a:srgbClr val="FFFF00"/>
                </a:solidFill>
                <a:latin typeface="Verdana"/>
                <a:cs typeface="Verdana"/>
              </a:rPr>
              <a:t>krstite</a:t>
            </a:r>
            <a:r>
              <a:rPr lang="en-US" sz="3000">
                <a:solidFill>
                  <a:srgbClr val="FFFF00"/>
                </a:solidFill>
                <a:latin typeface="Verdana"/>
                <a:cs typeface="Verdana"/>
              </a:rPr>
              <a:t> </a:t>
            </a:r>
            <a:r>
              <a:rPr lang="en-US" sz="3000" err="1">
                <a:solidFill>
                  <a:srgbClr val="FFFF00"/>
                </a:solidFill>
                <a:latin typeface="Verdana"/>
                <a:cs typeface="Verdana"/>
              </a:rPr>
              <a:t>ih</a:t>
            </a:r>
            <a:r>
              <a:rPr lang="en-US" sz="3000">
                <a:solidFill>
                  <a:srgbClr val="FFFF00"/>
                </a:solidFill>
                <a:latin typeface="Verdana"/>
                <a:cs typeface="Verdana"/>
              </a:rPr>
              <a:t> u </a:t>
            </a:r>
            <a:r>
              <a:rPr lang="en-US" sz="3000" err="1">
                <a:solidFill>
                  <a:srgbClr val="FFFF00"/>
                </a:solidFill>
                <a:latin typeface="Verdana"/>
                <a:cs typeface="Verdana"/>
              </a:rPr>
              <a:t>ime</a:t>
            </a:r>
            <a:r>
              <a:rPr lang="en-US" sz="3000">
                <a:solidFill>
                  <a:srgbClr val="FFFF00"/>
                </a:solidFill>
                <a:latin typeface="Verdana"/>
                <a:cs typeface="Verdana"/>
              </a:rPr>
              <a:t> </a:t>
            </a:r>
            <a:r>
              <a:rPr lang="en-US" sz="3000" err="1">
                <a:solidFill>
                  <a:srgbClr val="FFFF00"/>
                </a:solidFill>
                <a:latin typeface="Verdana"/>
                <a:cs typeface="Verdana"/>
              </a:rPr>
              <a:t>Oca</a:t>
            </a:r>
            <a:r>
              <a:rPr lang="en-US" sz="3000" smtClean="0">
                <a:solidFill>
                  <a:srgbClr val="FFFF00"/>
                </a:solidFill>
                <a:latin typeface="Verdana"/>
                <a:cs typeface="Verdana"/>
              </a:rPr>
              <a:t>, Sin</a:t>
            </a:r>
            <a:r>
              <a:rPr lang="sr-Latn-RS" sz="3000" smtClean="0">
                <a:solidFill>
                  <a:srgbClr val="FFFF00"/>
                </a:solidFill>
                <a:latin typeface="Verdana"/>
                <a:cs typeface="Verdana"/>
              </a:rPr>
              <a:t>a</a:t>
            </a:r>
            <a:r>
              <a:rPr lang="en-US" sz="3000" smtClean="0">
                <a:solidFill>
                  <a:srgbClr val="FFFF00"/>
                </a:solidFill>
                <a:latin typeface="Verdana"/>
                <a:cs typeface="Verdana"/>
              </a:rPr>
              <a:t> </a:t>
            </a:r>
            <a:r>
              <a:rPr lang="en-US" sz="3000" err="1">
                <a:solidFill>
                  <a:srgbClr val="FFFF00"/>
                </a:solidFill>
                <a:latin typeface="Verdana"/>
                <a:cs typeface="Verdana"/>
              </a:rPr>
              <a:t>i</a:t>
            </a:r>
            <a:r>
              <a:rPr lang="en-US" sz="3000">
                <a:solidFill>
                  <a:srgbClr val="FFFF00"/>
                </a:solidFill>
                <a:latin typeface="Verdana"/>
                <a:cs typeface="Verdana"/>
              </a:rPr>
              <a:t> </a:t>
            </a:r>
            <a:r>
              <a:rPr lang="en-US" sz="3000" err="1">
                <a:solidFill>
                  <a:srgbClr val="FFFF00"/>
                </a:solidFill>
                <a:latin typeface="Verdana"/>
                <a:cs typeface="Verdana"/>
              </a:rPr>
              <a:t>Svetoga</a:t>
            </a:r>
            <a:r>
              <a:rPr lang="en-US" sz="3000">
                <a:solidFill>
                  <a:srgbClr val="FFFF00"/>
                </a:solidFill>
                <a:latin typeface="Verdana"/>
                <a:cs typeface="Verdana"/>
              </a:rPr>
              <a:t> </a:t>
            </a:r>
            <a:r>
              <a:rPr lang="en-US" sz="3000" err="1" smtClean="0">
                <a:solidFill>
                  <a:srgbClr val="FFFF00"/>
                </a:solidFill>
                <a:latin typeface="Verdana"/>
                <a:cs typeface="Verdana"/>
              </a:rPr>
              <a:t>Duha</a:t>
            </a:r>
            <a:r>
              <a:rPr lang="en-US" sz="3000" smtClean="0">
                <a:latin typeface="Verdana"/>
                <a:cs typeface="Verdana"/>
              </a:rPr>
              <a:t>....”</a:t>
            </a:r>
            <a:endParaRPr lang="en-US" sz="3000">
              <a:latin typeface="Verdana"/>
              <a:cs typeface="Verdana"/>
            </a:endParaRPr>
          </a:p>
        </p:txBody>
      </p:sp>
    </p:spTree>
    <p:extLst>
      <p:ext uri="{BB962C8B-B14F-4D97-AF65-F5344CB8AC3E}">
        <p14:creationId xmlns:p14="http://schemas.microsoft.com/office/powerpoint/2010/main" val="5523274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4439" y="1227781"/>
            <a:ext cx="8189839" cy="3539430"/>
          </a:xfrm>
          <a:prstGeom prst="rect">
            <a:avLst/>
          </a:prstGeom>
          <a:noFill/>
        </p:spPr>
        <p:txBody>
          <a:bodyPr wrap="square" rtlCol="0">
            <a:spAutoFit/>
          </a:bodyPr>
          <a:lstStyle/>
          <a:p>
            <a:r>
              <a:rPr lang="en-US" sz="3200" err="1">
                <a:latin typeface="Verdana"/>
                <a:cs typeface="Verdana"/>
              </a:rPr>
              <a:t>Irenaeus</a:t>
            </a:r>
            <a:r>
              <a:rPr lang="en-US" sz="3200">
                <a:latin typeface="Verdana"/>
                <a:cs typeface="Verdana"/>
              </a:rPr>
              <a:t>, </a:t>
            </a:r>
            <a:r>
              <a:rPr lang="en-US" sz="3200" i="1">
                <a:latin typeface="Verdana"/>
                <a:cs typeface="Verdana"/>
              </a:rPr>
              <a:t>Against Heresies Book III</a:t>
            </a:r>
            <a:r>
              <a:rPr lang="en-US" sz="3200">
                <a:latin typeface="Verdana"/>
                <a:cs typeface="Verdana"/>
              </a:rPr>
              <a:t> (c. 130—200) </a:t>
            </a:r>
          </a:p>
          <a:p>
            <a:endParaRPr lang="en-US" sz="3200">
              <a:latin typeface="Verdana"/>
              <a:cs typeface="Verdana"/>
            </a:endParaRPr>
          </a:p>
          <a:p>
            <a:r>
              <a:rPr lang="sr-Latn-RS" sz="3200" smtClean="0">
                <a:latin typeface="Verdana"/>
                <a:cs typeface="Verdana"/>
              </a:rPr>
              <a:t>„</a:t>
            </a:r>
            <a:r>
              <a:rPr lang="en-US" sz="3200" smtClean="0">
                <a:latin typeface="Verdana"/>
                <a:cs typeface="Verdana"/>
              </a:rPr>
              <a:t>I </a:t>
            </a:r>
            <a:r>
              <a:rPr lang="en-US" sz="3200" err="1">
                <a:latin typeface="Verdana"/>
                <a:cs typeface="Verdana"/>
              </a:rPr>
              <a:t>ponovo</a:t>
            </a:r>
            <a:r>
              <a:rPr lang="en-US" sz="3200">
                <a:latin typeface="Verdana"/>
                <a:cs typeface="Verdana"/>
              </a:rPr>
              <a:t>, </a:t>
            </a:r>
            <a:r>
              <a:rPr lang="en-US" sz="3200" err="1" smtClean="0">
                <a:latin typeface="Verdana"/>
                <a:cs typeface="Verdana"/>
              </a:rPr>
              <a:t>po</a:t>
            </a:r>
            <a:r>
              <a:rPr lang="sr-Latn-RS" sz="3200" smtClean="0">
                <a:latin typeface="Verdana"/>
                <a:cs typeface="Verdana"/>
              </a:rPr>
              <a:t>š</a:t>
            </a:r>
            <a:r>
              <a:rPr lang="en-US" sz="3200" smtClean="0">
                <a:latin typeface="Verdana"/>
                <a:cs typeface="Verdana"/>
              </a:rPr>
              <a:t>to </a:t>
            </a:r>
            <a:r>
              <a:rPr lang="en-US" sz="3200">
                <a:latin typeface="Verdana"/>
                <a:cs typeface="Verdana"/>
              </a:rPr>
              <a:t>je </a:t>
            </a:r>
            <a:r>
              <a:rPr lang="en-US" sz="3200" err="1">
                <a:latin typeface="Verdana"/>
                <a:cs typeface="Verdana"/>
              </a:rPr>
              <a:t>dao</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enicima</a:t>
            </a:r>
            <a:r>
              <a:rPr lang="en-US" sz="3200" smtClean="0">
                <a:latin typeface="Verdana"/>
                <a:cs typeface="Verdana"/>
              </a:rPr>
              <a:t> </a:t>
            </a:r>
            <a:r>
              <a:rPr lang="en-US" sz="3200" err="1">
                <a:latin typeface="Verdana"/>
                <a:cs typeface="Verdana"/>
              </a:rPr>
              <a:t>silu</a:t>
            </a:r>
            <a:r>
              <a:rPr lang="en-US" sz="3200">
                <a:latin typeface="Verdana"/>
                <a:cs typeface="Verdana"/>
              </a:rPr>
              <a:t> </a:t>
            </a:r>
            <a:r>
              <a:rPr lang="en-US" sz="3200" err="1">
                <a:latin typeface="Verdana"/>
                <a:cs typeface="Verdana"/>
              </a:rPr>
              <a:t>obnavljanja</a:t>
            </a:r>
            <a:r>
              <a:rPr lang="en-US" sz="3200">
                <a:latin typeface="Verdana"/>
                <a:cs typeface="Verdana"/>
              </a:rPr>
              <a:t> u </a:t>
            </a:r>
            <a:r>
              <a:rPr lang="en-US" sz="3200" err="1">
                <a:latin typeface="Verdana"/>
                <a:cs typeface="Verdana"/>
              </a:rPr>
              <a:t>Bogu</a:t>
            </a:r>
            <a:r>
              <a:rPr lang="en-US" sz="3200">
                <a:latin typeface="Verdana"/>
                <a:cs typeface="Verdana"/>
              </a:rPr>
              <a:t>, </a:t>
            </a:r>
            <a:r>
              <a:rPr lang="en-US" sz="3200" err="1">
                <a:latin typeface="Verdana"/>
                <a:cs typeface="Verdana"/>
              </a:rPr>
              <a:t>rekao</a:t>
            </a:r>
            <a:r>
              <a:rPr lang="en-US" sz="3200">
                <a:latin typeface="Verdana"/>
                <a:cs typeface="Verdana"/>
              </a:rPr>
              <a:t> </a:t>
            </a:r>
            <a:r>
              <a:rPr lang="en-US" sz="3200" err="1">
                <a:latin typeface="Verdana"/>
                <a:cs typeface="Verdana"/>
              </a:rPr>
              <a:t>im</a:t>
            </a:r>
            <a:r>
              <a:rPr lang="en-US" sz="3200">
                <a:latin typeface="Verdana"/>
                <a:cs typeface="Verdana"/>
              </a:rPr>
              <a:t> </a:t>
            </a:r>
            <a:r>
              <a:rPr lang="en-US" sz="3200" smtClean="0">
                <a:latin typeface="Verdana"/>
                <a:cs typeface="Verdana"/>
              </a:rPr>
              <a:t>je:</a:t>
            </a:r>
            <a:r>
              <a:rPr lang="sr-Latn-RS" sz="3200">
                <a:latin typeface="Verdana"/>
                <a:cs typeface="Verdana"/>
              </a:rPr>
              <a:t> </a:t>
            </a:r>
            <a:r>
              <a:rPr lang="en-US" sz="3200" err="1" smtClean="0">
                <a:latin typeface="Verdana"/>
                <a:cs typeface="Verdana"/>
              </a:rPr>
              <a:t>Idite</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nau</a:t>
            </a:r>
            <a:r>
              <a:rPr lang="sr-Latn-RS" sz="3200" smtClean="0">
                <a:latin typeface="Verdana"/>
                <a:cs typeface="Verdana"/>
              </a:rPr>
              <a:t>č</a:t>
            </a:r>
            <a:r>
              <a:rPr lang="en-US" sz="3200" err="1" smtClean="0">
                <a:latin typeface="Verdana"/>
                <a:cs typeface="Verdana"/>
              </a:rPr>
              <a:t>ite</a:t>
            </a:r>
            <a:r>
              <a:rPr lang="en-US" sz="3200" smtClean="0">
                <a:latin typeface="Verdana"/>
                <a:cs typeface="Verdana"/>
              </a:rPr>
              <a:t> </a:t>
            </a:r>
            <a:r>
              <a:rPr lang="en-US" sz="3200" err="1">
                <a:latin typeface="Verdana"/>
                <a:cs typeface="Verdana"/>
              </a:rPr>
              <a:t>sve</a:t>
            </a:r>
            <a:r>
              <a:rPr lang="en-US" sz="3200">
                <a:latin typeface="Verdana"/>
                <a:cs typeface="Verdana"/>
              </a:rPr>
              <a:t> </a:t>
            </a:r>
            <a:r>
              <a:rPr lang="en-US" sz="3200" err="1">
                <a:latin typeface="Verdana"/>
                <a:cs typeface="Verdana"/>
              </a:rPr>
              <a:t>narode</a:t>
            </a:r>
            <a:r>
              <a:rPr lang="en-US" sz="3200">
                <a:latin typeface="Verdana"/>
                <a:cs typeface="Verdana"/>
              </a:rPr>
              <a:t> </a:t>
            </a:r>
            <a:r>
              <a:rPr lang="en-US" sz="3200" err="1" smtClean="0">
                <a:solidFill>
                  <a:srgbClr val="FFFF00"/>
                </a:solidFill>
                <a:latin typeface="Verdana"/>
                <a:cs typeface="Verdana"/>
              </a:rPr>
              <a:t>krste</a:t>
            </a:r>
            <a:r>
              <a:rPr lang="sr-Latn-RS" sz="3200" smtClean="0">
                <a:solidFill>
                  <a:srgbClr val="FFFF00"/>
                </a:solidFill>
                <a:latin typeface="Verdana"/>
                <a:cs typeface="Verdana"/>
              </a:rPr>
              <a:t>ć</a:t>
            </a:r>
            <a:r>
              <a:rPr lang="en-US" sz="3200" err="1" smtClean="0">
                <a:solidFill>
                  <a:srgbClr val="FFFF00"/>
                </a:solidFill>
                <a:latin typeface="Verdana"/>
                <a:cs typeface="Verdana"/>
              </a:rPr>
              <a:t>i</a:t>
            </a:r>
            <a:r>
              <a:rPr lang="en-US" sz="3200" smtClean="0">
                <a:solidFill>
                  <a:srgbClr val="FFFF00"/>
                </a:solidFill>
                <a:latin typeface="Verdana"/>
                <a:cs typeface="Verdana"/>
              </a:rPr>
              <a:t> </a:t>
            </a:r>
            <a:r>
              <a:rPr lang="en-US" sz="3200" err="1">
                <a:solidFill>
                  <a:srgbClr val="FFFF00"/>
                </a:solidFill>
                <a:latin typeface="Verdana"/>
                <a:cs typeface="Verdana"/>
              </a:rPr>
              <a:t>ih</a:t>
            </a:r>
            <a:r>
              <a:rPr lang="en-US" sz="3200">
                <a:solidFill>
                  <a:srgbClr val="FFFF00"/>
                </a:solidFill>
                <a:latin typeface="Verdana"/>
                <a:cs typeface="Verdana"/>
              </a:rPr>
              <a:t> u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err="1">
                <a:solidFill>
                  <a:srgbClr val="FFFF00"/>
                </a:solidFill>
                <a:latin typeface="Verdana"/>
                <a:cs typeface="Verdana"/>
              </a:rPr>
              <a:t>Oca</a:t>
            </a:r>
            <a:r>
              <a:rPr lang="en-US" sz="3200">
                <a:solidFill>
                  <a:srgbClr val="FFFF00"/>
                </a:solidFill>
                <a:latin typeface="Verdana"/>
                <a:cs typeface="Verdana"/>
              </a:rPr>
              <a:t>, </a:t>
            </a:r>
            <a:r>
              <a:rPr lang="en-US" sz="3200" err="1" smtClean="0">
                <a:solidFill>
                  <a:srgbClr val="FFFF00"/>
                </a:solidFill>
                <a:latin typeface="Verdana"/>
                <a:cs typeface="Verdana"/>
              </a:rPr>
              <a:t>Sina</a:t>
            </a:r>
            <a:r>
              <a:rPr lang="en-US" sz="3200" smtClean="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255796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619" y="707366"/>
            <a:ext cx="10714007" cy="5509200"/>
          </a:xfrm>
          <a:prstGeom prst="rect">
            <a:avLst/>
          </a:prstGeom>
          <a:noFill/>
        </p:spPr>
        <p:txBody>
          <a:bodyPr wrap="square" rtlCol="0">
            <a:spAutoFit/>
          </a:bodyPr>
          <a:lstStyle/>
          <a:p>
            <a:pPr lvl="0"/>
            <a:r>
              <a:rPr lang="sr-Latn-RS" sz="3200" smtClean="0">
                <a:latin typeface="Verdana"/>
                <a:cs typeface="Verdana"/>
              </a:rPr>
              <a:t>„</a:t>
            </a:r>
            <a:r>
              <a:rPr lang="en-US" sz="3200" err="1" smtClean="0">
                <a:latin typeface="Verdana"/>
                <a:cs typeface="Verdana"/>
              </a:rPr>
              <a:t>Mnogi</a:t>
            </a:r>
            <a:r>
              <a:rPr lang="en-US" sz="3200" smtClean="0">
                <a:latin typeface="Verdana"/>
                <a:cs typeface="Verdana"/>
              </a:rPr>
              <a:t> </a:t>
            </a:r>
            <a:r>
              <a:rPr lang="en-US" sz="3200" err="1">
                <a:latin typeface="Verdana"/>
                <a:cs typeface="Verdana"/>
              </a:rPr>
              <a:t>daju</a:t>
            </a:r>
            <a:r>
              <a:rPr lang="en-US" sz="3200">
                <a:latin typeface="Verdana"/>
                <a:cs typeface="Verdana"/>
              </a:rPr>
              <a:t> </a:t>
            </a:r>
            <a:r>
              <a:rPr lang="en-US" sz="3200" err="1">
                <a:latin typeface="Verdana"/>
                <a:cs typeface="Verdana"/>
              </a:rPr>
              <a:t>sebi</a:t>
            </a:r>
            <a:r>
              <a:rPr lang="en-US" sz="3200">
                <a:latin typeface="Verdana"/>
                <a:cs typeface="Verdana"/>
              </a:rPr>
              <a:t> </a:t>
            </a:r>
            <a:r>
              <a:rPr lang="en-US" sz="3200" err="1">
                <a:latin typeface="Verdana"/>
                <a:cs typeface="Verdana"/>
              </a:rPr>
              <a:t>slobodu</a:t>
            </a:r>
            <a:r>
              <a:rPr lang="en-US" sz="3200">
                <a:latin typeface="Verdana"/>
                <a:cs typeface="Verdana"/>
              </a:rPr>
              <a:t> da </a:t>
            </a:r>
            <a:r>
              <a:rPr lang="en-US" sz="3200" err="1">
                <a:latin typeface="Verdana"/>
                <a:cs typeface="Verdana"/>
              </a:rPr>
              <a:t>donose</a:t>
            </a:r>
            <a:r>
              <a:rPr lang="en-US" sz="3200">
                <a:latin typeface="Verdana"/>
                <a:cs typeface="Verdana"/>
              </a:rPr>
              <a:t> </a:t>
            </a:r>
            <a:r>
              <a:rPr lang="en-US" sz="3200" err="1">
                <a:latin typeface="Verdana"/>
                <a:cs typeface="Verdana"/>
              </a:rPr>
              <a:t>sud</a:t>
            </a:r>
            <a:r>
              <a:rPr lang="en-US" sz="3200">
                <a:latin typeface="Verdana"/>
                <a:cs typeface="Verdana"/>
              </a:rPr>
              <a:t> o </a:t>
            </a:r>
            <a:r>
              <a:rPr lang="en-US" sz="3200" err="1">
                <a:latin typeface="Verdana"/>
                <a:cs typeface="Verdana"/>
              </a:rPr>
              <a:t>Stvoritelju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Njegovim</a:t>
            </a:r>
            <a:r>
              <a:rPr lang="en-US" sz="3200">
                <a:latin typeface="Verdana"/>
                <a:cs typeface="Verdana"/>
              </a:rPr>
              <a:t> </a:t>
            </a:r>
            <a:r>
              <a:rPr lang="en-US" sz="3200" err="1" smtClean="0">
                <a:latin typeface="Verdana"/>
                <a:cs typeface="Verdana"/>
              </a:rPr>
              <a:t>delima</a:t>
            </a:r>
            <a:r>
              <a:rPr lang="en-US" sz="3200" smtClean="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temelju</a:t>
            </a:r>
            <a:r>
              <a:rPr lang="en-US" sz="3200">
                <a:latin typeface="Verdana"/>
                <a:cs typeface="Verdana"/>
              </a:rPr>
              <a:t> </a:t>
            </a:r>
            <a:r>
              <a:rPr lang="en-US" sz="3200" err="1">
                <a:latin typeface="Verdana"/>
                <a:cs typeface="Verdana"/>
              </a:rPr>
              <a:t>svog</a:t>
            </a:r>
            <a:r>
              <a:rPr lang="en-US" sz="3200">
                <a:latin typeface="Verdana"/>
                <a:cs typeface="Verdana"/>
              </a:rPr>
              <a:t> </a:t>
            </a:r>
            <a:r>
              <a:rPr lang="en-US" sz="3200" err="1" smtClean="0">
                <a:latin typeface="Verdana"/>
                <a:cs typeface="Verdana"/>
              </a:rPr>
              <a:t>ograni</a:t>
            </a:r>
            <a:r>
              <a:rPr lang="sr-Latn-RS" sz="3200" smtClean="0">
                <a:latin typeface="Verdana"/>
                <a:cs typeface="Verdana"/>
              </a:rPr>
              <a:t>č</a:t>
            </a:r>
            <a:r>
              <a:rPr lang="en-US" sz="3200" err="1" smtClean="0">
                <a:latin typeface="Verdana"/>
                <a:cs typeface="Verdana"/>
              </a:rPr>
              <a:t>enog</a:t>
            </a:r>
            <a:r>
              <a:rPr lang="en-US" sz="3200" smtClean="0">
                <a:latin typeface="Verdana"/>
                <a:cs typeface="Verdana"/>
              </a:rPr>
              <a:t> </a:t>
            </a:r>
            <a:r>
              <a:rPr lang="en-US" sz="3200" err="1">
                <a:latin typeface="Verdana"/>
                <a:cs typeface="Verdana"/>
              </a:rPr>
              <a:t>znanja</a:t>
            </a:r>
            <a:r>
              <a:rPr lang="en-US" sz="3200">
                <a:latin typeface="Verdana"/>
                <a:cs typeface="Verdana"/>
              </a:rPr>
              <a:t>. </a:t>
            </a:r>
            <a:r>
              <a:rPr lang="en-US" sz="3200" err="1">
                <a:latin typeface="Verdana"/>
                <a:cs typeface="Verdana"/>
              </a:rPr>
              <a:t>Mnogi</a:t>
            </a:r>
            <a:r>
              <a:rPr lang="en-US" sz="3200">
                <a:latin typeface="Verdana"/>
                <a:cs typeface="Verdana"/>
              </a:rPr>
              <a:t> </a:t>
            </a:r>
            <a:r>
              <a:rPr lang="en-US" sz="3200" err="1" smtClean="0">
                <a:latin typeface="Verdana"/>
                <a:cs typeface="Verdana"/>
              </a:rPr>
              <a:t>poku</a:t>
            </a:r>
            <a:r>
              <a:rPr lang="sr-Latn-RS" sz="3200" smtClean="0">
                <a:latin typeface="Verdana"/>
                <a:cs typeface="Verdana"/>
              </a:rPr>
              <a:t>š</a:t>
            </a:r>
            <a:r>
              <a:rPr lang="en-US" sz="3200" err="1" smtClean="0">
                <a:latin typeface="Verdana"/>
                <a:cs typeface="Verdana"/>
              </a:rPr>
              <a:t>avaju</a:t>
            </a:r>
            <a:r>
              <a:rPr lang="en-US" sz="3200" smtClean="0">
                <a:latin typeface="Verdana"/>
                <a:cs typeface="Verdana"/>
              </a:rPr>
              <a:t> </a:t>
            </a:r>
            <a:r>
              <a:rPr lang="sr-Latn-RS" sz="3200" smtClean="0">
                <a:latin typeface="Verdana"/>
                <a:cs typeface="Verdana"/>
              </a:rPr>
              <a:t>da </a:t>
            </a:r>
            <a:r>
              <a:rPr lang="en-US" sz="3200" err="1" smtClean="0">
                <a:latin typeface="Verdana"/>
                <a:cs typeface="Verdana"/>
              </a:rPr>
              <a:t>defini</a:t>
            </a:r>
            <a:r>
              <a:rPr lang="sr-Latn-RS" sz="3200" smtClean="0">
                <a:latin typeface="Verdana"/>
                <a:cs typeface="Verdana"/>
              </a:rPr>
              <a:t>šu</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ju</a:t>
            </a:r>
            <a:r>
              <a:rPr lang="en-US" sz="3200" smtClean="0">
                <a:latin typeface="Verdana"/>
                <a:cs typeface="Verdana"/>
              </a:rPr>
              <a:t> </a:t>
            </a:r>
            <a:r>
              <a:rPr lang="sr-Latn-RS" sz="3200" smtClean="0">
                <a:latin typeface="Verdana"/>
                <a:cs typeface="Verdana"/>
              </a:rPr>
              <a:t>prirodu</a:t>
            </a:r>
            <a:r>
              <a:rPr lang="en-US" sz="3200" smtClean="0">
                <a:latin typeface="Verdana"/>
                <a:cs typeface="Verdana"/>
              </a:rPr>
              <a:t>, </a:t>
            </a:r>
            <a:r>
              <a:rPr lang="en-US" sz="3200" err="1">
                <a:latin typeface="Verdana"/>
                <a:cs typeface="Verdana"/>
              </a:rPr>
              <a:t>Njegove</a:t>
            </a:r>
            <a:r>
              <a:rPr lang="en-US" sz="3200">
                <a:latin typeface="Verdana"/>
                <a:cs typeface="Verdana"/>
              </a:rPr>
              <a:t> </a:t>
            </a:r>
            <a:r>
              <a:rPr lang="en-US" sz="3200" err="1">
                <a:latin typeface="Verdana"/>
                <a:cs typeface="Verdana"/>
              </a:rPr>
              <a:t>osobine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prava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upu</a:t>
            </a:r>
            <a:r>
              <a:rPr lang="sr-Latn-RS" sz="3200" smtClean="0">
                <a:latin typeface="Verdana"/>
                <a:cs typeface="Verdana"/>
              </a:rPr>
              <a:t>š</a:t>
            </a:r>
            <a:r>
              <a:rPr lang="en-US" sz="3200" err="1" smtClean="0">
                <a:latin typeface="Verdana"/>
                <a:cs typeface="Verdana"/>
              </a:rPr>
              <a:t>taju</a:t>
            </a:r>
            <a:r>
              <a:rPr lang="en-US" sz="3200" smtClean="0">
                <a:latin typeface="Verdana"/>
                <a:cs typeface="Verdana"/>
              </a:rPr>
              <a:t> </a:t>
            </a:r>
            <a:r>
              <a:rPr lang="en-US" sz="3200">
                <a:latin typeface="Verdana"/>
                <a:cs typeface="Verdana"/>
              </a:rPr>
              <a:t>se u </a:t>
            </a:r>
            <a:r>
              <a:rPr lang="en-US" sz="3200" err="1" smtClean="0">
                <a:latin typeface="Verdana"/>
                <a:cs typeface="Verdana"/>
              </a:rPr>
              <a:t>naga</a:t>
            </a:r>
            <a:r>
              <a:rPr lang="sr-Latn-RS" sz="3200" smtClean="0">
                <a:latin typeface="Verdana"/>
                <a:cs typeface="Verdana"/>
              </a:rPr>
              <a:t>đ</a:t>
            </a:r>
            <a:r>
              <a:rPr lang="en-US" sz="3200" err="1" smtClean="0">
                <a:latin typeface="Verdana"/>
                <a:cs typeface="Verdana"/>
              </a:rPr>
              <a:t>anje</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razne</a:t>
            </a:r>
            <a:r>
              <a:rPr lang="en-US" sz="3200">
                <a:latin typeface="Verdana"/>
                <a:cs typeface="Verdana"/>
              </a:rPr>
              <a:t> </a:t>
            </a:r>
            <a:r>
              <a:rPr lang="en-US" sz="3200" err="1">
                <a:latin typeface="Verdana"/>
                <a:cs typeface="Verdana"/>
              </a:rPr>
              <a:t>pretpostavke</a:t>
            </a:r>
            <a:r>
              <a:rPr lang="en-US" sz="3200">
                <a:latin typeface="Verdana"/>
                <a:cs typeface="Verdana"/>
              </a:rPr>
              <a:t> o </a:t>
            </a:r>
            <a:r>
              <a:rPr lang="en-US" sz="3200" err="1">
                <a:latin typeface="Verdana"/>
                <a:cs typeface="Verdana"/>
              </a:rPr>
              <a:t>Svemogućem</a:t>
            </a:r>
            <a:r>
              <a:rPr lang="en-US" sz="3200">
                <a:latin typeface="Verdana"/>
                <a:cs typeface="Verdana"/>
              </a:rPr>
              <a:t> </a:t>
            </a:r>
            <a:r>
              <a:rPr lang="en-US" sz="3200" err="1">
                <a:latin typeface="Verdana"/>
                <a:cs typeface="Verdana"/>
              </a:rPr>
              <a:t>Bogu</a:t>
            </a:r>
            <a:r>
              <a:rPr lang="en-US" sz="3200">
                <a:latin typeface="Verdana"/>
                <a:cs typeface="Verdana"/>
              </a:rPr>
              <a:t>. Oni </a:t>
            </a:r>
            <a:r>
              <a:rPr lang="en-US" sz="3200" err="1">
                <a:latin typeface="Verdana"/>
                <a:cs typeface="Verdana"/>
              </a:rPr>
              <a:t>koji</a:t>
            </a:r>
            <a:r>
              <a:rPr lang="en-US" sz="3200">
                <a:latin typeface="Verdana"/>
                <a:cs typeface="Verdana"/>
              </a:rPr>
              <a:t> </a:t>
            </a:r>
            <a:r>
              <a:rPr lang="sr-Latn-RS" sz="3200" smtClean="0">
                <a:latin typeface="Verdana"/>
                <a:cs typeface="Verdana"/>
              </a:rPr>
              <a:t>u</a:t>
            </a:r>
            <a:r>
              <a:rPr lang="en-US" sz="3200" smtClean="0">
                <a:latin typeface="Verdana"/>
                <a:cs typeface="Verdana"/>
              </a:rPr>
              <a:t>laze </a:t>
            </a:r>
            <a:r>
              <a:rPr lang="en-US" sz="3200">
                <a:latin typeface="Verdana"/>
                <a:cs typeface="Verdana"/>
              </a:rPr>
              <a:t>u </a:t>
            </a:r>
            <a:r>
              <a:rPr lang="en-US" sz="3200" err="1">
                <a:latin typeface="Verdana"/>
                <a:cs typeface="Verdana"/>
              </a:rPr>
              <a:t>takva</a:t>
            </a:r>
            <a:r>
              <a:rPr lang="en-US" sz="3200">
                <a:latin typeface="Verdana"/>
                <a:cs typeface="Verdana"/>
              </a:rPr>
              <a:t> </a:t>
            </a:r>
            <a:r>
              <a:rPr lang="sr-Latn-RS" sz="3200" smtClean="0">
                <a:latin typeface="Verdana"/>
                <a:cs typeface="Verdana"/>
              </a:rPr>
              <a:t>„</a:t>
            </a:r>
            <a:r>
              <a:rPr lang="en-US" sz="3200" err="1" smtClean="0">
                <a:latin typeface="Verdana"/>
                <a:cs typeface="Verdana"/>
              </a:rPr>
              <a:t>istra</a:t>
            </a:r>
            <a:r>
              <a:rPr lang="sr-Latn-RS" sz="3200" smtClean="0">
                <a:latin typeface="Verdana"/>
                <a:cs typeface="Verdana"/>
              </a:rPr>
              <a:t>ž</a:t>
            </a:r>
            <a:r>
              <a:rPr lang="en-US" sz="3200" err="1" smtClean="0">
                <a:latin typeface="Verdana"/>
                <a:cs typeface="Verdana"/>
              </a:rPr>
              <a:t>ivanja</a:t>
            </a:r>
            <a:r>
              <a:rPr lang="sr-Latn-RS" sz="3200" smtClean="0">
                <a:latin typeface="Verdana"/>
                <a:cs typeface="Verdana"/>
              </a:rPr>
              <a:t>“</a:t>
            </a:r>
            <a:r>
              <a:rPr lang="en-US" sz="3200" smtClean="0">
                <a:latin typeface="Verdana"/>
                <a:cs typeface="Verdana"/>
              </a:rPr>
              <a:t> </a:t>
            </a:r>
            <a:r>
              <a:rPr lang="en-US" sz="3200">
                <a:latin typeface="Verdana"/>
                <a:cs typeface="Verdana"/>
              </a:rPr>
              <a:t>gaze </a:t>
            </a:r>
            <a:r>
              <a:rPr lang="en-US" sz="3200" err="1">
                <a:latin typeface="Verdana"/>
                <a:cs typeface="Verdana"/>
              </a:rPr>
              <a:t>po</a:t>
            </a:r>
            <a:r>
              <a:rPr lang="en-US" sz="3200">
                <a:latin typeface="Verdana"/>
                <a:cs typeface="Verdana"/>
              </a:rPr>
              <a:t> </a:t>
            </a:r>
            <a:r>
              <a:rPr lang="en-US" sz="3200" err="1">
                <a:latin typeface="Verdana"/>
                <a:cs typeface="Verdana"/>
              </a:rPr>
              <a:t>zabranjenom</a:t>
            </a:r>
            <a:r>
              <a:rPr lang="en-US" sz="3200">
                <a:latin typeface="Verdana"/>
                <a:cs typeface="Verdana"/>
              </a:rPr>
              <a:t> </a:t>
            </a:r>
            <a:r>
              <a:rPr lang="en-US" sz="3200" err="1">
                <a:latin typeface="Verdana"/>
                <a:cs typeface="Verdana"/>
              </a:rPr>
              <a:t>tlu</a:t>
            </a:r>
            <a:r>
              <a:rPr lang="en-US" sz="3200">
                <a:latin typeface="Verdana"/>
                <a:cs typeface="Verdana"/>
              </a:rPr>
              <a:t>. </a:t>
            </a:r>
            <a:r>
              <a:rPr lang="en-US" sz="3200" err="1">
                <a:latin typeface="Verdana"/>
                <a:cs typeface="Verdana"/>
              </a:rPr>
              <a:t>Njihovo</a:t>
            </a:r>
            <a:r>
              <a:rPr lang="en-US" sz="3200">
                <a:latin typeface="Verdana"/>
                <a:cs typeface="Verdana"/>
              </a:rPr>
              <a:t> </a:t>
            </a:r>
            <a:r>
              <a:rPr lang="en-US" sz="3200" err="1">
                <a:latin typeface="Verdana"/>
                <a:cs typeface="Verdana"/>
              </a:rPr>
              <a:t>traganje</a:t>
            </a:r>
            <a:r>
              <a:rPr lang="en-US" sz="3200">
                <a:latin typeface="Verdana"/>
                <a:cs typeface="Verdana"/>
              </a:rPr>
              <a:t> </a:t>
            </a:r>
            <a:r>
              <a:rPr lang="en-US" sz="3200" smtClean="0">
                <a:latin typeface="Verdana"/>
                <a:cs typeface="Verdana"/>
              </a:rPr>
              <a:t>ne</a:t>
            </a:r>
            <a:r>
              <a:rPr lang="sr-Latn-RS" sz="3200" smtClean="0">
                <a:latin typeface="Verdana"/>
                <a:cs typeface="Verdana"/>
              </a:rPr>
              <a:t>ć</a:t>
            </a:r>
            <a:r>
              <a:rPr lang="en-US" sz="3200" smtClean="0">
                <a:latin typeface="Verdana"/>
                <a:cs typeface="Verdana"/>
              </a:rPr>
              <a:t>e </a:t>
            </a:r>
            <a:r>
              <a:rPr lang="en-US" sz="3200" err="1" smtClean="0">
                <a:latin typeface="Verdana"/>
                <a:cs typeface="Verdana"/>
              </a:rPr>
              <a:t>doneti</a:t>
            </a:r>
            <a:r>
              <a:rPr lang="en-US" sz="3200" smtClean="0">
                <a:latin typeface="Verdana"/>
                <a:cs typeface="Verdana"/>
              </a:rPr>
              <a:t> </a:t>
            </a:r>
            <a:r>
              <a:rPr lang="en-US" sz="3200" err="1" smtClean="0">
                <a:latin typeface="Verdana"/>
                <a:cs typeface="Verdana"/>
              </a:rPr>
              <a:t>vredne</a:t>
            </a:r>
            <a:r>
              <a:rPr lang="en-US" sz="3200" smtClean="0">
                <a:latin typeface="Verdana"/>
                <a:cs typeface="Verdana"/>
              </a:rPr>
              <a:t> </a:t>
            </a:r>
            <a:r>
              <a:rPr lang="en-US" sz="3200" err="1">
                <a:latin typeface="Verdana"/>
                <a:cs typeface="Verdana"/>
              </a:rPr>
              <a:t>rezultate</a:t>
            </a:r>
            <a:r>
              <a:rPr lang="en-US" sz="3200">
                <a:latin typeface="Verdana"/>
                <a:cs typeface="Verdana"/>
              </a:rPr>
              <a:t>; ono </a:t>
            </a:r>
            <a:r>
              <a:rPr lang="en-US" sz="3200" smtClean="0">
                <a:latin typeface="Verdana"/>
                <a:cs typeface="Verdana"/>
              </a:rPr>
              <a:t>mo</a:t>
            </a:r>
            <a:r>
              <a:rPr lang="sr-Latn-RS" sz="3200" smtClean="0">
                <a:latin typeface="Verdana"/>
                <a:cs typeface="Verdana"/>
              </a:rPr>
              <a:t>ž</a:t>
            </a:r>
            <a:r>
              <a:rPr lang="en-US" sz="3200" smtClean="0">
                <a:latin typeface="Verdana"/>
                <a:cs typeface="Verdana"/>
              </a:rPr>
              <a:t>e </a:t>
            </a:r>
            <a:r>
              <a:rPr lang="en-US" sz="3200" err="1">
                <a:latin typeface="Verdana"/>
                <a:cs typeface="Verdana"/>
              </a:rPr>
              <a:t>dovesti</a:t>
            </a:r>
            <a:r>
              <a:rPr lang="en-US" sz="3200">
                <a:latin typeface="Verdana"/>
                <a:cs typeface="Verdana"/>
              </a:rPr>
              <a:t> </a:t>
            </a:r>
            <a:r>
              <a:rPr lang="en-US" sz="3200" err="1">
                <a:latin typeface="Verdana"/>
                <a:cs typeface="Verdana"/>
              </a:rPr>
              <a:t>samo</a:t>
            </a:r>
            <a:r>
              <a:rPr lang="en-US" sz="3200">
                <a:latin typeface="Verdana"/>
                <a:cs typeface="Verdana"/>
              </a:rPr>
              <a:t> do </a:t>
            </a:r>
            <a:r>
              <a:rPr lang="sr-Latn-RS" sz="3200" err="1">
                <a:latin typeface="Verdana"/>
                <a:cs typeface="Verdana"/>
              </a:rPr>
              <a:t>š</a:t>
            </a:r>
            <a:r>
              <a:rPr lang="en-US" sz="3200" err="1" smtClean="0">
                <a:latin typeface="Verdana"/>
                <a:cs typeface="Verdana"/>
              </a:rPr>
              <a:t>tete</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propast</a:t>
            </a:r>
            <a:r>
              <a:rPr lang="sr-Latn-RS" sz="3200" smtClean="0">
                <a:latin typeface="Verdana"/>
                <a:cs typeface="Verdana"/>
              </a:rPr>
              <a:t>i</a:t>
            </a:r>
            <a:r>
              <a:rPr lang="en-US" sz="3200" smtClean="0">
                <a:latin typeface="Verdana"/>
                <a:cs typeface="Verdana"/>
              </a:rPr>
              <a:t> </a:t>
            </a:r>
            <a:r>
              <a:rPr lang="en-US" sz="3200" err="1">
                <a:latin typeface="Verdana"/>
                <a:cs typeface="Verdana"/>
              </a:rPr>
              <a:t>duse</a:t>
            </a:r>
            <a:r>
              <a:rPr lang="en-US" sz="3200">
                <a:latin typeface="Verdana"/>
                <a:cs typeface="Verdana"/>
              </a:rPr>
              <a:t>" </a:t>
            </a:r>
            <a:r>
              <a:rPr lang="en-US" sz="3200" smtClean="0">
                <a:latin typeface="Verdana"/>
                <a:cs typeface="Verdana"/>
              </a:rPr>
              <a:t>(</a:t>
            </a:r>
            <a:r>
              <a:rPr lang="sr-Latn-RS" sz="3200" smtClean="0">
                <a:latin typeface="Verdana"/>
                <a:cs typeface="Verdana"/>
              </a:rPr>
              <a:t>Služba isceljenja, </a:t>
            </a:r>
            <a:r>
              <a:rPr lang="en-US" sz="3200" smtClean="0">
                <a:latin typeface="Verdana"/>
                <a:cs typeface="Verdana"/>
              </a:rPr>
              <a:t>268</a:t>
            </a:r>
            <a:r>
              <a:rPr lang="en-US" sz="3200">
                <a:latin typeface="Verdana"/>
                <a:cs typeface="Verdana"/>
              </a:rPr>
              <a:t>)</a:t>
            </a:r>
          </a:p>
          <a:p>
            <a:pPr lvl="0"/>
            <a:r>
              <a:rPr lang="en-US" sz="3200"/>
              <a:t>		</a:t>
            </a:r>
            <a:endParaRPr lang="en-US" sz="3000">
              <a:latin typeface="Verdana"/>
              <a:cs typeface="Verdana"/>
            </a:endParaRPr>
          </a:p>
        </p:txBody>
      </p:sp>
    </p:spTree>
    <p:extLst>
      <p:ext uri="{BB962C8B-B14F-4D97-AF65-F5344CB8AC3E}">
        <p14:creationId xmlns:p14="http://schemas.microsoft.com/office/powerpoint/2010/main" val="17295896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179" y="724073"/>
            <a:ext cx="8316872" cy="4524315"/>
          </a:xfrm>
          <a:prstGeom prst="rect">
            <a:avLst/>
          </a:prstGeom>
          <a:noFill/>
        </p:spPr>
        <p:txBody>
          <a:bodyPr wrap="square" rtlCol="0">
            <a:spAutoFit/>
          </a:bodyPr>
          <a:lstStyle/>
          <a:p>
            <a:r>
              <a:rPr lang="en-US" sz="3200">
                <a:latin typeface="Verdana"/>
                <a:cs typeface="Verdana"/>
              </a:rPr>
              <a:t>Tertullian, </a:t>
            </a:r>
            <a:r>
              <a:rPr lang="en-US" sz="3200" i="1">
                <a:latin typeface="Verdana"/>
                <a:cs typeface="Verdana"/>
              </a:rPr>
              <a:t>The Prescription Against Heretics </a:t>
            </a:r>
            <a:r>
              <a:rPr lang="en-US" sz="3200">
                <a:latin typeface="Verdana"/>
                <a:cs typeface="Verdana"/>
              </a:rPr>
              <a:t>(c. 160-220)</a:t>
            </a:r>
          </a:p>
          <a:p>
            <a:endParaRPr lang="en-US" sz="3200" b="1">
              <a:latin typeface="Verdana"/>
              <a:cs typeface="Verdana"/>
            </a:endParaRPr>
          </a:p>
          <a:p>
            <a:r>
              <a:rPr lang="sr-Latn-RS" sz="3200" smtClean="0">
                <a:latin typeface="Verdana"/>
                <a:cs typeface="Verdana"/>
              </a:rPr>
              <a:t>„</a:t>
            </a:r>
            <a:r>
              <a:rPr lang="en-US" sz="3200" smtClean="0">
                <a:latin typeface="Verdana"/>
                <a:cs typeface="Verdana"/>
              </a:rPr>
              <a:t>Po </a:t>
            </a:r>
            <a:r>
              <a:rPr lang="en-US" sz="3200" err="1">
                <a:latin typeface="Verdana"/>
                <a:cs typeface="Verdana"/>
              </a:rPr>
              <a:t>svome</a:t>
            </a:r>
            <a:r>
              <a:rPr lang="en-US" sz="3200">
                <a:latin typeface="Verdana"/>
                <a:cs typeface="Verdana"/>
              </a:rPr>
              <a:t> </a:t>
            </a:r>
            <a:r>
              <a:rPr lang="en-US" sz="3200" err="1">
                <a:latin typeface="Verdana"/>
                <a:cs typeface="Verdana"/>
              </a:rPr>
              <a:t>odlasku</a:t>
            </a:r>
            <a:r>
              <a:rPr lang="en-US" sz="3200">
                <a:latin typeface="Verdana"/>
                <a:cs typeface="Verdana"/>
              </a:rPr>
              <a:t> </a:t>
            </a:r>
            <a:r>
              <a:rPr lang="en-US" sz="3200" err="1">
                <a:latin typeface="Verdana"/>
                <a:cs typeface="Verdana"/>
              </a:rPr>
              <a:t>Ocu</a:t>
            </a:r>
            <a:r>
              <a:rPr lang="en-US" sz="3200">
                <a:latin typeface="Verdana"/>
                <a:cs typeface="Verdana"/>
              </a:rPr>
              <a:t>, On je </a:t>
            </a:r>
            <a:r>
              <a:rPr lang="en-US" sz="3200" err="1">
                <a:latin typeface="Verdana"/>
                <a:cs typeface="Verdana"/>
              </a:rPr>
              <a:t>naredio</a:t>
            </a:r>
            <a:r>
              <a:rPr lang="en-US" sz="3200">
                <a:latin typeface="Verdana"/>
                <a:cs typeface="Verdana"/>
              </a:rPr>
              <a:t> </a:t>
            </a:r>
            <a:r>
              <a:rPr lang="en-US" sz="3200" err="1">
                <a:latin typeface="Verdana"/>
                <a:cs typeface="Verdana"/>
              </a:rPr>
              <a:t>jedanaestorici</a:t>
            </a:r>
            <a:r>
              <a:rPr lang="en-US" sz="3200">
                <a:latin typeface="Verdana"/>
                <a:cs typeface="Verdana"/>
              </a:rPr>
              <a:t> da </a:t>
            </a:r>
            <a:r>
              <a:rPr lang="en-US" sz="3200" err="1" smtClean="0">
                <a:latin typeface="Verdana"/>
                <a:cs typeface="Verdana"/>
              </a:rPr>
              <a:t>idu</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nau</a:t>
            </a:r>
            <a:r>
              <a:rPr lang="sr-Latn-RS" sz="3200" smtClean="0">
                <a:latin typeface="Verdana"/>
                <a:cs typeface="Verdana"/>
              </a:rPr>
              <a:t>č</a:t>
            </a:r>
            <a:r>
              <a:rPr lang="en-US" sz="3200" smtClean="0">
                <a:latin typeface="Verdana"/>
                <a:cs typeface="Verdana"/>
              </a:rPr>
              <a:t>e </a:t>
            </a:r>
            <a:r>
              <a:rPr lang="en-US" sz="3200" err="1">
                <a:latin typeface="Verdana"/>
                <a:cs typeface="Verdana"/>
              </a:rPr>
              <a:t>sve</a:t>
            </a:r>
            <a:r>
              <a:rPr lang="en-US" sz="3200">
                <a:latin typeface="Verdana"/>
                <a:cs typeface="Verdana"/>
              </a:rPr>
              <a:t> </a:t>
            </a:r>
            <a:r>
              <a:rPr lang="en-US" sz="3200" err="1">
                <a:latin typeface="Verdana"/>
                <a:cs typeface="Verdana"/>
              </a:rPr>
              <a:t>narode</a:t>
            </a:r>
            <a:r>
              <a:rPr lang="en-US" sz="3200">
                <a:latin typeface="Verdana"/>
                <a:cs typeface="Verdana"/>
              </a:rPr>
              <a:t>, </a:t>
            </a:r>
            <a:r>
              <a:rPr lang="en-US" sz="3200" err="1">
                <a:solidFill>
                  <a:srgbClr val="FFFF00"/>
                </a:solidFill>
                <a:latin typeface="Verdana"/>
                <a:cs typeface="Verdana"/>
              </a:rPr>
              <a:t>koji</a:t>
            </a:r>
            <a:r>
              <a:rPr lang="en-US" sz="3200">
                <a:solidFill>
                  <a:srgbClr val="FFFF00"/>
                </a:solidFill>
                <a:latin typeface="Verdana"/>
                <a:cs typeface="Verdana"/>
              </a:rPr>
              <a:t> </a:t>
            </a:r>
            <a:r>
              <a:rPr lang="en-US" sz="3200" err="1">
                <a:solidFill>
                  <a:srgbClr val="FFFF00"/>
                </a:solidFill>
                <a:latin typeface="Verdana"/>
                <a:cs typeface="Verdana"/>
              </a:rPr>
              <a:t>su</a:t>
            </a:r>
            <a:r>
              <a:rPr lang="en-US" sz="3200">
                <a:solidFill>
                  <a:srgbClr val="FFFF00"/>
                </a:solidFill>
                <a:latin typeface="Verdana"/>
                <a:cs typeface="Verdana"/>
              </a:rPr>
              <a:t> </a:t>
            </a:r>
            <a:r>
              <a:rPr lang="en-US" sz="3200" err="1">
                <a:solidFill>
                  <a:srgbClr val="FFFF00"/>
                </a:solidFill>
                <a:latin typeface="Verdana"/>
                <a:cs typeface="Verdana"/>
              </a:rPr>
              <a:t>trebali</a:t>
            </a:r>
            <a:r>
              <a:rPr lang="en-US" sz="3200">
                <a:solidFill>
                  <a:srgbClr val="FFFF00"/>
                </a:solidFill>
                <a:latin typeface="Verdana"/>
                <a:cs typeface="Verdana"/>
              </a:rPr>
              <a:t> da se </a:t>
            </a:r>
            <a:r>
              <a:rPr lang="en-US" sz="3200" err="1">
                <a:solidFill>
                  <a:srgbClr val="FFFF00"/>
                </a:solidFill>
                <a:latin typeface="Verdana"/>
                <a:cs typeface="Verdana"/>
              </a:rPr>
              <a:t>krste</a:t>
            </a:r>
            <a:r>
              <a:rPr lang="en-US" sz="3200">
                <a:solidFill>
                  <a:srgbClr val="FFFF00"/>
                </a:solidFill>
                <a:latin typeface="Verdana"/>
                <a:cs typeface="Verdana"/>
              </a:rPr>
              <a:t> u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err="1">
                <a:solidFill>
                  <a:srgbClr val="FFFF00"/>
                </a:solidFill>
                <a:latin typeface="Verdana"/>
                <a:cs typeface="Verdana"/>
              </a:rPr>
              <a:t>Oca</a:t>
            </a:r>
            <a:r>
              <a:rPr lang="en-US" sz="3200">
                <a:solidFill>
                  <a:srgbClr val="FFFF00"/>
                </a:solidFill>
                <a:latin typeface="Verdana"/>
                <a:cs typeface="Verdana"/>
              </a:rPr>
              <a:t>, </a:t>
            </a:r>
            <a:r>
              <a:rPr lang="en-US" sz="3200" err="1" smtClean="0">
                <a:solidFill>
                  <a:srgbClr val="FFFF00"/>
                </a:solidFill>
                <a:latin typeface="Verdana"/>
                <a:cs typeface="Verdana"/>
              </a:rPr>
              <a:t>Sina</a:t>
            </a:r>
            <a:r>
              <a:rPr lang="en-US" sz="3200" smtClean="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smtClean="0">
                <a:solidFill>
                  <a:srgbClr val="FFFF00"/>
                </a:solidFill>
                <a:latin typeface="Verdana"/>
                <a:cs typeface="Verdana"/>
              </a:rPr>
              <a:t>. </a:t>
            </a:r>
            <a:r>
              <a:rPr lang="en-US" sz="3200">
                <a:solidFill>
                  <a:srgbClr val="FFFF00"/>
                </a:solidFill>
                <a:latin typeface="Verdana"/>
                <a:cs typeface="Verdana"/>
              </a:rPr>
              <a:t>To </a:t>
            </a:r>
            <a:r>
              <a:rPr lang="en-US" sz="3200" err="1">
                <a:solidFill>
                  <a:srgbClr val="FFFF00"/>
                </a:solidFill>
                <a:latin typeface="Verdana"/>
                <a:cs typeface="Verdana"/>
              </a:rPr>
              <a:t>su</a:t>
            </a:r>
            <a:r>
              <a:rPr lang="en-US" sz="3200">
                <a:solidFill>
                  <a:srgbClr val="FFFF00"/>
                </a:solidFill>
                <a:latin typeface="Verdana"/>
                <a:cs typeface="Verdana"/>
              </a:rPr>
              <a:t> </a:t>
            </a:r>
            <a:r>
              <a:rPr lang="en-US" sz="3200" err="1">
                <a:solidFill>
                  <a:srgbClr val="FFFF00"/>
                </a:solidFill>
                <a:latin typeface="Verdana"/>
                <a:cs typeface="Verdana"/>
              </a:rPr>
              <a:t>apostoli</a:t>
            </a:r>
            <a:r>
              <a:rPr lang="en-US" sz="3200">
                <a:solidFill>
                  <a:srgbClr val="FFFF00"/>
                </a:solidFill>
                <a:latin typeface="Verdana"/>
                <a:cs typeface="Verdana"/>
              </a:rPr>
              <a:t> </a:t>
            </a:r>
            <a:r>
              <a:rPr lang="en-US" sz="3200" err="1">
                <a:solidFill>
                  <a:srgbClr val="FFFF00"/>
                </a:solidFill>
                <a:latin typeface="Verdana"/>
                <a:cs typeface="Verdana"/>
              </a:rPr>
              <a:t>kojima</a:t>
            </a:r>
            <a:r>
              <a:rPr lang="en-US" sz="3200">
                <a:solidFill>
                  <a:srgbClr val="FFFF00"/>
                </a:solidFill>
                <a:latin typeface="Verdana"/>
                <a:cs typeface="Verdana"/>
              </a:rPr>
              <a:t> je </a:t>
            </a:r>
            <a:r>
              <a:rPr lang="en-US" sz="3200" err="1">
                <a:solidFill>
                  <a:srgbClr val="FFFF00"/>
                </a:solidFill>
                <a:latin typeface="Verdana"/>
                <a:cs typeface="Verdana"/>
              </a:rPr>
              <a:t>ovaj</a:t>
            </a:r>
            <a:r>
              <a:rPr lang="en-US" sz="3200">
                <a:solidFill>
                  <a:srgbClr val="FFFF00"/>
                </a:solidFill>
                <a:latin typeface="Verdana"/>
                <a:cs typeface="Verdana"/>
              </a:rPr>
              <a:t> </a:t>
            </a:r>
            <a:r>
              <a:rPr lang="en-US" sz="3200" err="1">
                <a:solidFill>
                  <a:srgbClr val="FFFF00"/>
                </a:solidFill>
                <a:latin typeface="Verdana"/>
                <a:cs typeface="Verdana"/>
              </a:rPr>
              <a:t>nalog</a:t>
            </a:r>
            <a:r>
              <a:rPr lang="en-US" sz="3200">
                <a:solidFill>
                  <a:srgbClr val="FFFF00"/>
                </a:solidFill>
                <a:latin typeface="Verdana"/>
                <a:cs typeface="Verdana"/>
              </a:rPr>
              <a:t> </a:t>
            </a:r>
            <a:r>
              <a:rPr lang="en-US" sz="3200" err="1">
                <a:solidFill>
                  <a:srgbClr val="FFFF00"/>
                </a:solidFill>
                <a:latin typeface="Verdana"/>
                <a:cs typeface="Verdana"/>
              </a:rPr>
              <a:t>dat</a:t>
            </a:r>
            <a:r>
              <a:rPr lang="en-US" sz="3200">
                <a:solidFill>
                  <a:srgbClr val="FFFF00"/>
                </a:solidFill>
                <a:latin typeface="Verdana"/>
                <a:cs typeface="Verdana"/>
              </a:rPr>
              <a:t> </a:t>
            </a:r>
            <a:r>
              <a:rPr lang="en-US" sz="3200" err="1">
                <a:solidFill>
                  <a:srgbClr val="FFFF00"/>
                </a:solidFill>
                <a:latin typeface="Verdana"/>
                <a:cs typeface="Verdana"/>
              </a:rPr>
              <a:t>odmah</a:t>
            </a:r>
            <a:r>
              <a:rPr lang="en-US" sz="3200">
                <a:solidFill>
                  <a:srgbClr val="FFFF00"/>
                </a:solidFill>
                <a:latin typeface="Verdana"/>
                <a:cs typeface="Verdana"/>
              </a:rPr>
              <a:t> </a:t>
            </a:r>
            <a:r>
              <a:rPr lang="en-US" sz="3200" err="1" smtClean="0">
                <a:solidFill>
                  <a:srgbClr val="FFFF00"/>
                </a:solidFill>
                <a:latin typeface="Verdana"/>
                <a:cs typeface="Verdana"/>
              </a:rPr>
              <a:t>uradili</a:t>
            </a:r>
            <a:r>
              <a:rPr lang="en-US" sz="3200" smtClean="0">
                <a:solidFill>
                  <a:srgbClr val="FFFF00"/>
                </a:solidFill>
                <a:latin typeface="Verdana"/>
                <a:cs typeface="Verdana"/>
              </a:rPr>
              <a:t>...</a:t>
            </a:r>
            <a:r>
              <a:rPr lang="sr-Latn-RS" sz="3200" smtClean="0">
                <a:solidFill>
                  <a:srgbClr val="FFFF00"/>
                </a:solidFill>
                <a:latin typeface="Verdana"/>
                <a:cs typeface="Verdana"/>
              </a:rPr>
              <a:t>“</a:t>
            </a:r>
            <a:r>
              <a:rPr lang="en-US" sz="3200" smtClean="0">
                <a:latin typeface="Verdana"/>
                <a:cs typeface="Verdana"/>
              </a:rPr>
              <a:t> </a:t>
            </a:r>
            <a:endParaRPr lang="en-US" sz="3200">
              <a:latin typeface="Verdana"/>
              <a:cs typeface="Verdana"/>
            </a:endParaRPr>
          </a:p>
        </p:txBody>
      </p:sp>
    </p:spTree>
    <p:extLst>
      <p:ext uri="{BB962C8B-B14F-4D97-AF65-F5344CB8AC3E}">
        <p14:creationId xmlns:p14="http://schemas.microsoft.com/office/powerpoint/2010/main" val="26981851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3645" y="695569"/>
            <a:ext cx="8150761" cy="5509200"/>
          </a:xfrm>
          <a:prstGeom prst="rect">
            <a:avLst/>
          </a:prstGeom>
          <a:noFill/>
        </p:spPr>
        <p:txBody>
          <a:bodyPr wrap="square" rtlCol="0">
            <a:spAutoFit/>
          </a:bodyPr>
          <a:lstStyle/>
          <a:p>
            <a:r>
              <a:rPr lang="en-US" sz="3200" err="1">
                <a:latin typeface="Verdana"/>
                <a:cs typeface="Verdana"/>
              </a:rPr>
              <a:t>Tertulian</a:t>
            </a:r>
            <a:r>
              <a:rPr lang="en-US" sz="3200">
                <a:latin typeface="Verdana"/>
                <a:cs typeface="Verdana"/>
              </a:rPr>
              <a:t>, </a:t>
            </a:r>
            <a:r>
              <a:rPr lang="en-US" sz="3200" i="1">
                <a:latin typeface="Verdana"/>
                <a:cs typeface="Verdana"/>
              </a:rPr>
              <a:t>Against </a:t>
            </a:r>
            <a:r>
              <a:rPr lang="en-US" sz="3200" i="1" err="1">
                <a:latin typeface="Verdana"/>
                <a:cs typeface="Verdana"/>
              </a:rPr>
              <a:t>Praxeas</a:t>
            </a:r>
            <a:r>
              <a:rPr lang="en-US" sz="3200" i="1">
                <a:latin typeface="Verdana"/>
                <a:cs typeface="Verdana"/>
              </a:rPr>
              <a:t> </a:t>
            </a:r>
            <a:r>
              <a:rPr lang="en-US" sz="3200">
                <a:latin typeface="Verdana"/>
                <a:cs typeface="Verdana"/>
              </a:rPr>
              <a:t>26</a:t>
            </a:r>
          </a:p>
          <a:p>
            <a:endParaRPr lang="en-US" sz="3200" b="1">
              <a:latin typeface="Verdana"/>
              <a:cs typeface="Verdana"/>
            </a:endParaRPr>
          </a:p>
          <a:p>
            <a:r>
              <a:rPr lang="sr-Latn-RS" sz="3200" smtClean="0">
                <a:latin typeface="Verdana"/>
                <a:cs typeface="Verdana"/>
              </a:rPr>
              <a:t>„</a:t>
            </a:r>
            <a:r>
              <a:rPr lang="en-US" sz="3200" err="1" smtClean="0">
                <a:latin typeface="Verdana"/>
                <a:cs typeface="Verdana"/>
              </a:rPr>
              <a:t>Posle</a:t>
            </a:r>
            <a:r>
              <a:rPr lang="en-US" sz="3200" smtClean="0">
                <a:latin typeface="Verdana"/>
                <a:cs typeface="Verdana"/>
              </a:rPr>
              <a:t> </a:t>
            </a:r>
            <a:r>
              <a:rPr lang="en-US" sz="3200" err="1" smtClean="0">
                <a:latin typeface="Verdana"/>
                <a:cs typeface="Verdana"/>
              </a:rPr>
              <a:t>svog</a:t>
            </a:r>
            <a:r>
              <a:rPr lang="en-US" sz="3200" smtClean="0">
                <a:latin typeface="Verdana"/>
                <a:cs typeface="Verdana"/>
              </a:rPr>
              <a:t> </a:t>
            </a:r>
            <a:r>
              <a:rPr lang="sr-Latn-RS" sz="3200" smtClean="0">
                <a:latin typeface="Verdana"/>
                <a:cs typeface="Verdana"/>
              </a:rPr>
              <a:t>vaskrsenja</a:t>
            </a:r>
            <a:r>
              <a:rPr lang="en-US" sz="3200" smtClean="0">
                <a:latin typeface="Verdana"/>
                <a:cs typeface="Verdana"/>
              </a:rPr>
              <a:t>, </a:t>
            </a:r>
            <a:r>
              <a:rPr lang="en-US" sz="3200">
                <a:latin typeface="Verdana"/>
                <a:cs typeface="Verdana"/>
              </a:rPr>
              <a:t>On je </a:t>
            </a:r>
            <a:r>
              <a:rPr lang="en-US" sz="3200" err="1" smtClean="0">
                <a:latin typeface="Verdana"/>
                <a:cs typeface="Verdana"/>
              </a:rPr>
              <a:t>obe</a:t>
            </a:r>
            <a:r>
              <a:rPr lang="sr-Latn-RS" sz="3200" smtClean="0">
                <a:latin typeface="Verdana"/>
                <a:cs typeface="Verdana"/>
              </a:rPr>
              <a:t>ć</a:t>
            </a:r>
            <a:r>
              <a:rPr lang="en-US" sz="3200" err="1" smtClean="0">
                <a:latin typeface="Verdana"/>
                <a:cs typeface="Verdana"/>
              </a:rPr>
              <a:t>ao</a:t>
            </a:r>
            <a:r>
              <a:rPr lang="en-US" sz="3200" smtClean="0">
                <a:latin typeface="Verdana"/>
                <a:cs typeface="Verdana"/>
              </a:rPr>
              <a:t> </a:t>
            </a:r>
            <a:r>
              <a:rPr lang="en-US" sz="3200" err="1">
                <a:latin typeface="Verdana"/>
                <a:cs typeface="Verdana"/>
              </a:rPr>
              <a:t>svojim</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enicima</a:t>
            </a:r>
            <a:r>
              <a:rPr lang="en-US" sz="3200" smtClean="0">
                <a:latin typeface="Verdana"/>
                <a:cs typeface="Verdana"/>
              </a:rPr>
              <a:t> </a:t>
            </a:r>
            <a:r>
              <a:rPr lang="en-US" sz="3200">
                <a:latin typeface="Verdana"/>
                <a:cs typeface="Verdana"/>
              </a:rPr>
              <a:t>da </a:t>
            </a:r>
            <a:r>
              <a:rPr lang="sr-Latn-RS" sz="3200" err="1">
                <a:latin typeface="Verdana"/>
                <a:cs typeface="Verdana"/>
              </a:rPr>
              <a:t>ć</a:t>
            </a:r>
            <a:r>
              <a:rPr lang="en-US" sz="3200" smtClean="0">
                <a:latin typeface="Verdana"/>
                <a:cs typeface="Verdana"/>
              </a:rPr>
              <a:t>e </a:t>
            </a:r>
            <a:r>
              <a:rPr lang="en-US" sz="3200" err="1">
                <a:latin typeface="Verdana"/>
                <a:cs typeface="Verdana"/>
              </a:rPr>
              <a:t>im</a:t>
            </a:r>
            <a:r>
              <a:rPr lang="en-US" sz="3200">
                <a:latin typeface="Verdana"/>
                <a:cs typeface="Verdana"/>
              </a:rPr>
              <a:t> </a:t>
            </a:r>
            <a:r>
              <a:rPr lang="en-US" sz="3200" err="1">
                <a:latin typeface="Verdana"/>
                <a:cs typeface="Verdana"/>
              </a:rPr>
              <a:t>poslati</a:t>
            </a:r>
            <a:r>
              <a:rPr lang="en-US" sz="3200">
                <a:latin typeface="Verdana"/>
                <a:cs typeface="Verdana"/>
              </a:rPr>
              <a:t> </a:t>
            </a:r>
            <a:r>
              <a:rPr lang="en-US" sz="3200" err="1" smtClean="0">
                <a:latin typeface="Verdana"/>
                <a:cs typeface="Verdana"/>
              </a:rPr>
              <a:t>obe</a:t>
            </a:r>
            <a:r>
              <a:rPr lang="sr-Latn-RS" sz="3200" smtClean="0">
                <a:latin typeface="Verdana"/>
                <a:cs typeface="Verdana"/>
              </a:rPr>
              <a:t>ć</a:t>
            </a:r>
            <a:r>
              <a:rPr lang="en-US" sz="3200" err="1" smtClean="0">
                <a:latin typeface="Verdana"/>
                <a:cs typeface="Verdana"/>
              </a:rPr>
              <a:t>anje</a:t>
            </a:r>
            <a:r>
              <a:rPr lang="en-US" sz="3200" smtClean="0">
                <a:latin typeface="Verdana"/>
                <a:cs typeface="Verdana"/>
              </a:rPr>
              <a:t> </a:t>
            </a:r>
            <a:r>
              <a:rPr lang="en-US" sz="3200" err="1">
                <a:latin typeface="Verdana"/>
                <a:cs typeface="Verdana"/>
              </a:rPr>
              <a:t>Oca</a:t>
            </a:r>
            <a:r>
              <a:rPr lang="en-US" sz="3200">
                <a:latin typeface="Verdana"/>
                <a:cs typeface="Verdana"/>
              </a:rPr>
              <a:t>. Na </a:t>
            </a:r>
            <a:r>
              <a:rPr lang="en-US" sz="3200" err="1">
                <a:latin typeface="Verdana"/>
                <a:cs typeface="Verdana"/>
              </a:rPr>
              <a:t>kraju</a:t>
            </a:r>
            <a:r>
              <a:rPr lang="en-US" sz="3200">
                <a:latin typeface="Verdana"/>
                <a:cs typeface="Verdana"/>
              </a:rPr>
              <a:t> </a:t>
            </a:r>
            <a:r>
              <a:rPr lang="en-US" sz="3200" err="1">
                <a:latin typeface="Verdana"/>
                <a:cs typeface="Verdana"/>
              </a:rPr>
              <a:t>im</a:t>
            </a:r>
            <a:r>
              <a:rPr lang="en-US" sz="3200">
                <a:latin typeface="Verdana"/>
                <a:cs typeface="Verdana"/>
              </a:rPr>
              <a:t> je </a:t>
            </a:r>
            <a:r>
              <a:rPr lang="en-US" sz="3200" err="1">
                <a:latin typeface="Verdana"/>
                <a:cs typeface="Verdana"/>
              </a:rPr>
              <a:t>naredio</a:t>
            </a:r>
            <a:r>
              <a:rPr lang="en-US" sz="3200">
                <a:latin typeface="Verdana"/>
                <a:cs typeface="Verdana"/>
              </a:rPr>
              <a:t> da </a:t>
            </a:r>
            <a:r>
              <a:rPr lang="en-US" sz="3200" err="1">
                <a:solidFill>
                  <a:srgbClr val="FFFF00"/>
                </a:solidFill>
                <a:latin typeface="Verdana"/>
                <a:cs typeface="Verdana"/>
              </a:rPr>
              <a:t>krste</a:t>
            </a:r>
            <a:r>
              <a:rPr lang="en-US" sz="3200">
                <a:solidFill>
                  <a:srgbClr val="FFFF00"/>
                </a:solidFill>
                <a:latin typeface="Verdana"/>
                <a:cs typeface="Verdana"/>
              </a:rPr>
              <a:t> u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err="1">
                <a:solidFill>
                  <a:srgbClr val="FFFF00"/>
                </a:solidFill>
                <a:latin typeface="Verdana"/>
                <a:cs typeface="Verdana"/>
              </a:rPr>
              <a:t>Oca</a:t>
            </a:r>
            <a:r>
              <a:rPr lang="en-US" sz="3200" smtClean="0">
                <a:solidFill>
                  <a:srgbClr val="FFFF00"/>
                </a:solidFill>
                <a:latin typeface="Verdana"/>
                <a:cs typeface="Verdana"/>
              </a:rPr>
              <a:t>, </a:t>
            </a:r>
            <a:r>
              <a:rPr lang="en-US" sz="3200" err="1" smtClean="0">
                <a:solidFill>
                  <a:srgbClr val="FFFF00"/>
                </a:solidFill>
                <a:latin typeface="Verdana"/>
                <a:cs typeface="Verdana"/>
              </a:rPr>
              <a:t>Sina</a:t>
            </a:r>
            <a:r>
              <a:rPr lang="en-US" sz="3200" smtClean="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a:solidFill>
                  <a:srgbClr val="FFFF00"/>
                </a:solidFill>
                <a:latin typeface="Verdana"/>
                <a:cs typeface="Verdana"/>
              </a:rPr>
              <a:t>, ne u </a:t>
            </a:r>
            <a:r>
              <a:rPr lang="en-US" sz="3200" smtClean="0">
                <a:solidFill>
                  <a:srgbClr val="FFFF00"/>
                </a:solidFill>
                <a:latin typeface="Verdana"/>
                <a:cs typeface="Verdana"/>
              </a:rPr>
              <a:t>ne</a:t>
            </a:r>
            <a:r>
              <a:rPr lang="sr-Latn-RS" sz="3200" smtClean="0">
                <a:solidFill>
                  <a:srgbClr val="FFFF00"/>
                </a:solidFill>
                <a:latin typeface="Verdana"/>
                <a:cs typeface="Verdana"/>
              </a:rPr>
              <a:t>lič</a:t>
            </a:r>
            <a:r>
              <a:rPr lang="en-US" sz="3200" smtClean="0">
                <a:solidFill>
                  <a:srgbClr val="FFFF00"/>
                </a:solidFill>
                <a:latin typeface="Verdana"/>
                <a:cs typeface="Verdana"/>
              </a:rPr>
              <a:t>nog </a:t>
            </a:r>
            <a:r>
              <a:rPr lang="en-US" sz="3200">
                <a:solidFill>
                  <a:srgbClr val="FFFF00"/>
                </a:solidFill>
                <a:latin typeface="Verdana"/>
                <a:cs typeface="Verdana"/>
              </a:rPr>
              <a:t>[impersonal] </a:t>
            </a:r>
            <a:r>
              <a:rPr lang="en-US" sz="3200" err="1">
                <a:solidFill>
                  <a:srgbClr val="FFFF00"/>
                </a:solidFill>
                <a:latin typeface="Verdana"/>
                <a:cs typeface="Verdana"/>
              </a:rPr>
              <a:t>Boga</a:t>
            </a:r>
            <a:r>
              <a:rPr lang="en-US" sz="3200">
                <a:solidFill>
                  <a:srgbClr val="FFFF00"/>
                </a:solidFill>
                <a:latin typeface="Verdana"/>
                <a:cs typeface="Verdana"/>
              </a:rPr>
              <a:t>. </a:t>
            </a:r>
            <a:r>
              <a:rPr lang="en-US" sz="3200" err="1">
                <a:latin typeface="Verdana"/>
                <a:cs typeface="Verdana"/>
              </a:rPr>
              <a:t>Zaista</a:t>
            </a:r>
            <a:r>
              <a:rPr lang="en-US" sz="3200">
                <a:latin typeface="Verdana"/>
                <a:cs typeface="Verdana"/>
              </a:rPr>
              <a:t>, ne </a:t>
            </a:r>
            <a:r>
              <a:rPr lang="en-US" sz="3200" err="1">
                <a:latin typeface="Verdana"/>
                <a:cs typeface="Verdana"/>
              </a:rPr>
              <a:t>samo</a:t>
            </a:r>
            <a:r>
              <a:rPr lang="en-US" sz="3200">
                <a:latin typeface="Verdana"/>
                <a:cs typeface="Verdana"/>
              </a:rPr>
              <a:t> </a:t>
            </a:r>
            <a:r>
              <a:rPr lang="en-US" sz="3200" err="1">
                <a:latin typeface="Verdana"/>
                <a:cs typeface="Verdana"/>
              </a:rPr>
              <a:t>jedanput</a:t>
            </a:r>
            <a:r>
              <a:rPr lang="en-US" sz="3200">
                <a:latin typeface="Verdana"/>
                <a:cs typeface="Verdana"/>
              </a:rPr>
              <a:t>, </a:t>
            </a:r>
            <a:r>
              <a:rPr lang="en-US" sz="3200" err="1">
                <a:latin typeface="Verdana"/>
                <a:cs typeface="Verdana"/>
              </a:rPr>
              <a:t>nego</a:t>
            </a:r>
            <a:r>
              <a:rPr lang="en-US" sz="3200">
                <a:latin typeface="Verdana"/>
                <a:cs typeface="Verdana"/>
              </a:rPr>
              <a:t> tri </a:t>
            </a:r>
            <a:r>
              <a:rPr lang="en-US" sz="3200" err="1">
                <a:latin typeface="Verdana"/>
                <a:cs typeface="Verdana"/>
              </a:rPr>
              <a:t>puta</a:t>
            </a:r>
            <a:r>
              <a:rPr lang="en-US" sz="3200">
                <a:latin typeface="Verdana"/>
                <a:cs typeface="Verdana"/>
              </a:rPr>
              <a:t>, mi </a:t>
            </a:r>
            <a:r>
              <a:rPr lang="en-US" sz="3200" err="1">
                <a:latin typeface="Verdana"/>
                <a:cs typeface="Verdana"/>
              </a:rPr>
              <a:t>smo</a:t>
            </a:r>
            <a:r>
              <a:rPr lang="en-US" sz="3200">
                <a:latin typeface="Verdana"/>
                <a:cs typeface="Verdana"/>
              </a:rPr>
              <a:t> </a:t>
            </a:r>
            <a:r>
              <a:rPr lang="en-US" sz="3200" err="1">
                <a:latin typeface="Verdana"/>
                <a:cs typeface="Verdana"/>
              </a:rPr>
              <a:t>zaronjeni</a:t>
            </a:r>
            <a:r>
              <a:rPr lang="en-US" sz="3200">
                <a:latin typeface="Verdana"/>
                <a:cs typeface="Verdana"/>
              </a:rPr>
              <a:t> u tri </a:t>
            </a:r>
            <a:r>
              <a:rPr lang="en-US" sz="3200" err="1">
                <a:latin typeface="Verdana"/>
                <a:cs typeface="Verdana"/>
              </a:rPr>
              <a:t>osobe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svaki</a:t>
            </a:r>
            <a:r>
              <a:rPr lang="en-US" sz="3200">
                <a:latin typeface="Verdana"/>
                <a:cs typeface="Verdana"/>
              </a:rPr>
              <a:t> </a:t>
            </a:r>
            <a:r>
              <a:rPr lang="en-US" sz="3200" smtClean="0">
                <a:latin typeface="Verdana"/>
                <a:cs typeface="Verdana"/>
              </a:rPr>
              <a:t>put </a:t>
            </a:r>
            <a:r>
              <a:rPr lang="en-US" sz="3200" err="1" smtClean="0">
                <a:latin typeface="Verdana"/>
                <a:cs typeface="Verdana"/>
              </a:rPr>
              <a:t>izgovaraju</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err="1">
                <a:latin typeface="Verdana"/>
                <a:cs typeface="Verdana"/>
              </a:rPr>
              <a:t>njihova</a:t>
            </a:r>
            <a:r>
              <a:rPr lang="en-US" sz="3200">
                <a:latin typeface="Verdana"/>
                <a:cs typeface="Verdana"/>
              </a:rPr>
              <a:t> </a:t>
            </a:r>
            <a:r>
              <a:rPr lang="en-US" sz="3200" err="1">
                <a:latin typeface="Verdana"/>
                <a:cs typeface="Verdana"/>
              </a:rPr>
              <a:t>imena</a:t>
            </a:r>
            <a:r>
              <a:rPr lang="en-US" sz="3200">
                <a:latin typeface="Verdana"/>
                <a:cs typeface="Verdana"/>
              </a:rPr>
              <a:t>.”</a:t>
            </a:r>
          </a:p>
        </p:txBody>
      </p:sp>
    </p:spTree>
    <p:extLst>
      <p:ext uri="{BB962C8B-B14F-4D97-AF65-F5344CB8AC3E}">
        <p14:creationId xmlns:p14="http://schemas.microsoft.com/office/powerpoint/2010/main" val="21009525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8257" y="925638"/>
            <a:ext cx="8349436" cy="5016758"/>
          </a:xfrm>
          <a:prstGeom prst="rect">
            <a:avLst/>
          </a:prstGeom>
          <a:noFill/>
        </p:spPr>
        <p:txBody>
          <a:bodyPr wrap="square" rtlCol="0">
            <a:spAutoFit/>
          </a:bodyPr>
          <a:lstStyle/>
          <a:p>
            <a:r>
              <a:rPr lang="en-US" sz="3200">
                <a:latin typeface="Verdana"/>
                <a:cs typeface="Verdana"/>
              </a:rPr>
              <a:t>Hippolytus, </a:t>
            </a:r>
            <a:r>
              <a:rPr lang="en-US" sz="3200" i="1">
                <a:latin typeface="Verdana"/>
                <a:cs typeface="Verdana"/>
              </a:rPr>
              <a:t>The Apostolic Tradition</a:t>
            </a:r>
            <a:r>
              <a:rPr lang="en-US" sz="3200">
                <a:latin typeface="Verdana"/>
                <a:cs typeface="Verdana"/>
              </a:rPr>
              <a:t> 21 (c. 170-236)</a:t>
            </a:r>
            <a:r>
              <a:rPr lang="en-US" sz="3200" b="1">
                <a:latin typeface="Verdana"/>
                <a:cs typeface="Verdana"/>
              </a:rPr>
              <a:t> </a:t>
            </a:r>
            <a:endParaRPr lang="en-US" sz="3200">
              <a:latin typeface="Verdana"/>
              <a:cs typeface="Verdana"/>
            </a:endParaRPr>
          </a:p>
          <a:p>
            <a:endParaRPr lang="en-US" sz="3200">
              <a:latin typeface="Verdana"/>
              <a:cs typeface="Verdana"/>
            </a:endParaRPr>
          </a:p>
          <a:p>
            <a:r>
              <a:rPr lang="sr-Latn-RS" sz="3200" smtClean="0">
                <a:latin typeface="Verdana"/>
                <a:cs typeface="Verdana"/>
              </a:rPr>
              <a:t>„</a:t>
            </a:r>
            <a:r>
              <a:rPr lang="en-US" sz="3200" err="1" smtClean="0">
                <a:latin typeface="Verdana"/>
                <a:cs typeface="Verdana"/>
              </a:rPr>
              <a:t>Kada</a:t>
            </a:r>
            <a:r>
              <a:rPr lang="en-US" sz="3200" smtClean="0">
                <a:latin typeface="Verdana"/>
                <a:cs typeface="Verdana"/>
              </a:rPr>
              <a:t> </a:t>
            </a:r>
            <a:r>
              <a:rPr lang="en-US" sz="3200">
                <a:latin typeface="Verdana"/>
                <a:cs typeface="Verdana"/>
              </a:rPr>
              <a:t>se </a:t>
            </a:r>
            <a:r>
              <a:rPr lang="en-US" sz="3200" err="1">
                <a:latin typeface="Verdana"/>
                <a:cs typeface="Verdana"/>
              </a:rPr>
              <a:t>neko</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tenjem</a:t>
            </a:r>
            <a:r>
              <a:rPr lang="en-US" sz="3200" smtClean="0">
                <a:latin typeface="Verdana"/>
                <a:cs typeface="Verdana"/>
              </a:rPr>
              <a:t> </a:t>
            </a:r>
            <a:r>
              <a:rPr lang="en-US" sz="3200" err="1">
                <a:latin typeface="Verdana"/>
                <a:cs typeface="Verdana"/>
              </a:rPr>
              <a:t>uronjava</a:t>
            </a:r>
            <a:r>
              <a:rPr lang="en-US" sz="3200">
                <a:latin typeface="Verdana"/>
                <a:cs typeface="Verdana"/>
              </a:rPr>
              <a:t> </a:t>
            </a:r>
            <a:r>
              <a:rPr lang="en-US" sz="3200" smtClean="0">
                <a:latin typeface="Verdana"/>
                <a:cs typeface="Verdana"/>
              </a:rPr>
              <a:t>u </a:t>
            </a:r>
            <a:r>
              <a:rPr lang="en-US" sz="3200" err="1">
                <a:latin typeface="Verdana"/>
                <a:cs typeface="Verdana"/>
              </a:rPr>
              <a:t>vodu</a:t>
            </a:r>
            <a:r>
              <a:rPr lang="en-US" sz="3200">
                <a:latin typeface="Verdana"/>
                <a:cs typeface="Verdana"/>
              </a:rPr>
              <a:t>, </a:t>
            </a:r>
            <a:r>
              <a:rPr lang="en-US" sz="3200" err="1">
                <a:latin typeface="Verdana"/>
                <a:cs typeface="Verdana"/>
              </a:rPr>
              <a:t>onaj</a:t>
            </a:r>
            <a:r>
              <a:rPr lang="en-US" sz="3200">
                <a:latin typeface="Verdana"/>
                <a:cs typeface="Verdana"/>
              </a:rPr>
              <a:t> </a:t>
            </a:r>
            <a:r>
              <a:rPr lang="en-US" sz="3200" err="1">
                <a:latin typeface="Verdana"/>
                <a:cs typeface="Verdana"/>
              </a:rPr>
              <a:t>koji</a:t>
            </a:r>
            <a:r>
              <a:rPr lang="en-US" sz="3200">
                <a:latin typeface="Verdana"/>
                <a:cs typeface="Verdana"/>
              </a:rPr>
              <a:t> </a:t>
            </a:r>
            <a:r>
              <a:rPr lang="en-US" sz="3200" err="1">
                <a:latin typeface="Verdana"/>
                <a:cs typeface="Verdana"/>
              </a:rPr>
              <a:t>ga</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tava</a:t>
            </a:r>
            <a:r>
              <a:rPr lang="en-US" sz="3200" smtClean="0">
                <a:latin typeface="Verdana"/>
                <a:cs typeface="Verdana"/>
              </a:rPr>
              <a:t> </a:t>
            </a:r>
            <a:r>
              <a:rPr lang="en-US" sz="3200" err="1">
                <a:latin typeface="Verdana"/>
                <a:cs typeface="Verdana"/>
              </a:rPr>
              <a:t>treba</a:t>
            </a:r>
            <a:r>
              <a:rPr lang="en-US" sz="3200">
                <a:latin typeface="Verdana"/>
                <a:cs typeface="Verdana"/>
              </a:rPr>
              <a:t> da </a:t>
            </a:r>
            <a:r>
              <a:rPr lang="en-US" sz="3200" err="1">
                <a:latin typeface="Verdana"/>
                <a:cs typeface="Verdana"/>
              </a:rPr>
              <a:t>stavi</a:t>
            </a:r>
            <a:r>
              <a:rPr lang="en-US" sz="3200">
                <a:latin typeface="Verdana"/>
                <a:cs typeface="Verdana"/>
              </a:rPr>
              <a:t> </a:t>
            </a:r>
            <a:r>
              <a:rPr lang="en-US" sz="3200" err="1">
                <a:latin typeface="Verdana"/>
                <a:cs typeface="Verdana"/>
              </a:rPr>
              <a:t>svoju</a:t>
            </a:r>
            <a:r>
              <a:rPr lang="en-US" sz="3200">
                <a:latin typeface="Verdana"/>
                <a:cs typeface="Verdana"/>
              </a:rPr>
              <a:t> </a:t>
            </a:r>
            <a:r>
              <a:rPr lang="en-US" sz="3200" err="1">
                <a:latin typeface="Verdana"/>
                <a:cs typeface="Verdana"/>
              </a:rPr>
              <a:t>ruku</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njega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ka</a:t>
            </a:r>
            <a:r>
              <a:rPr lang="sr-Latn-RS" sz="3200" smtClean="0">
                <a:latin typeface="Verdana"/>
                <a:cs typeface="Verdana"/>
              </a:rPr>
              <a:t>ž</a:t>
            </a:r>
            <a:r>
              <a:rPr lang="en-US" sz="3200" smtClean="0">
                <a:latin typeface="Verdana"/>
                <a:cs typeface="Verdana"/>
              </a:rPr>
              <a:t>e </a:t>
            </a:r>
            <a:r>
              <a:rPr lang="en-US" sz="3200" err="1">
                <a:latin typeface="Verdana"/>
                <a:cs typeface="Verdana"/>
              </a:rPr>
              <a:t>ovako</a:t>
            </a:r>
            <a:r>
              <a:rPr lang="en-US" sz="3200">
                <a:latin typeface="Verdana"/>
                <a:cs typeface="Verdana"/>
              </a:rPr>
              <a:t>: </a:t>
            </a:r>
            <a:r>
              <a:rPr lang="en-US" sz="3200" err="1" smtClean="0">
                <a:latin typeface="Verdana"/>
                <a:cs typeface="Verdana"/>
              </a:rPr>
              <a:t>Veruje</a:t>
            </a:r>
            <a:r>
              <a:rPr lang="sr-Latn-RS" sz="3200" smtClean="0">
                <a:latin typeface="Verdana"/>
                <a:cs typeface="Verdana"/>
              </a:rPr>
              <a:t>š</a:t>
            </a:r>
            <a:r>
              <a:rPr lang="en-US" sz="3200" smtClean="0">
                <a:latin typeface="Verdana"/>
                <a:cs typeface="Verdana"/>
              </a:rPr>
              <a:t> </a:t>
            </a:r>
            <a:r>
              <a:rPr lang="en-US" sz="3200">
                <a:latin typeface="Verdana"/>
                <a:cs typeface="Verdana"/>
              </a:rPr>
              <a:t>li u </a:t>
            </a:r>
            <a:r>
              <a:rPr lang="en-US" sz="3200" err="1">
                <a:solidFill>
                  <a:srgbClr val="FFFF00"/>
                </a:solidFill>
                <a:latin typeface="Verdana"/>
                <a:cs typeface="Verdana"/>
              </a:rPr>
              <a:t>Boga</a:t>
            </a:r>
            <a:r>
              <a:rPr lang="en-US" sz="3200">
                <a:solidFill>
                  <a:srgbClr val="FFFF00"/>
                </a:solidFill>
                <a:latin typeface="Verdana"/>
                <a:cs typeface="Verdana"/>
              </a:rPr>
              <a:t> </a:t>
            </a:r>
            <a:r>
              <a:rPr lang="en-US" sz="3200" err="1">
                <a:solidFill>
                  <a:srgbClr val="FFFF00"/>
                </a:solidFill>
                <a:latin typeface="Verdana"/>
                <a:cs typeface="Verdana"/>
              </a:rPr>
              <a:t>Oca</a:t>
            </a:r>
            <a:r>
              <a:rPr lang="en-US" sz="3200">
                <a:solidFill>
                  <a:srgbClr val="FFFF00"/>
                </a:solidFill>
                <a:latin typeface="Verdana"/>
                <a:cs typeface="Verdana"/>
              </a:rPr>
              <a:t> </a:t>
            </a:r>
            <a:r>
              <a:rPr lang="en-US" sz="3200" err="1" smtClean="0">
                <a:latin typeface="Verdana"/>
                <a:cs typeface="Verdana"/>
              </a:rPr>
              <a:t>Svemogu</a:t>
            </a:r>
            <a:r>
              <a:rPr lang="sr-Latn-RS" sz="3200" smtClean="0">
                <a:latin typeface="Verdana"/>
                <a:cs typeface="Verdana"/>
              </a:rPr>
              <a:t>ć</a:t>
            </a:r>
            <a:r>
              <a:rPr lang="en-US" sz="3200" err="1" smtClean="0">
                <a:latin typeface="Verdana"/>
                <a:cs typeface="Verdana"/>
              </a:rPr>
              <a:t>eg</a:t>
            </a:r>
            <a:r>
              <a:rPr lang="en-US" sz="3200" smtClean="0">
                <a:latin typeface="Verdana"/>
                <a:cs typeface="Verdana"/>
              </a:rPr>
              <a:t>? </a:t>
            </a:r>
            <a:r>
              <a:rPr lang="en-US" sz="3200" err="1">
                <a:latin typeface="Verdana"/>
                <a:cs typeface="Verdana"/>
              </a:rPr>
              <a:t>Onaj</a:t>
            </a:r>
            <a:r>
              <a:rPr lang="en-US" sz="3200">
                <a:latin typeface="Verdana"/>
                <a:cs typeface="Verdana"/>
              </a:rPr>
              <a:t> </a:t>
            </a:r>
            <a:r>
              <a:rPr lang="en-US" sz="3200" err="1">
                <a:latin typeface="Verdana"/>
                <a:cs typeface="Verdana"/>
              </a:rPr>
              <a:t>koji</a:t>
            </a:r>
            <a:r>
              <a:rPr lang="en-US" sz="3200">
                <a:latin typeface="Verdana"/>
                <a:cs typeface="Verdana"/>
              </a:rPr>
              <a:t> se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tava</a:t>
            </a:r>
            <a:r>
              <a:rPr lang="en-US" sz="3200" smtClean="0">
                <a:latin typeface="Verdana"/>
                <a:cs typeface="Verdana"/>
              </a:rPr>
              <a:t> </a:t>
            </a:r>
            <a:r>
              <a:rPr lang="en-US" sz="3200" err="1">
                <a:latin typeface="Verdana"/>
                <a:cs typeface="Verdana"/>
              </a:rPr>
              <a:t>treba</a:t>
            </a:r>
            <a:r>
              <a:rPr lang="en-US" sz="3200">
                <a:latin typeface="Verdana"/>
                <a:cs typeface="Verdana"/>
              </a:rPr>
              <a:t> </a:t>
            </a:r>
            <a:r>
              <a:rPr lang="en-US" sz="3200" smtClean="0">
                <a:latin typeface="Verdana"/>
                <a:cs typeface="Verdana"/>
              </a:rPr>
              <a:t>re</a:t>
            </a:r>
            <a:r>
              <a:rPr lang="sr-Latn-RS" sz="3200" smtClean="0">
                <a:latin typeface="Verdana"/>
                <a:cs typeface="Verdana"/>
              </a:rPr>
              <a:t>ć</a:t>
            </a:r>
            <a:r>
              <a:rPr lang="en-US" sz="3200" smtClean="0">
                <a:latin typeface="Verdana"/>
                <a:cs typeface="Verdana"/>
              </a:rPr>
              <a:t>i</a:t>
            </a:r>
            <a:r>
              <a:rPr lang="en-US" sz="3200">
                <a:latin typeface="Verdana"/>
                <a:cs typeface="Verdana"/>
              </a:rPr>
              <a:t>: </a:t>
            </a:r>
            <a:r>
              <a:rPr lang="en-US" sz="3200" err="1" smtClean="0">
                <a:latin typeface="Verdana"/>
                <a:cs typeface="Verdana"/>
              </a:rPr>
              <a:t>Verujem</a:t>
            </a:r>
            <a:r>
              <a:rPr lang="en-US" sz="3200" smtClean="0">
                <a:latin typeface="Verdana"/>
                <a:cs typeface="Verdana"/>
              </a:rPr>
              <a:t>. </a:t>
            </a:r>
            <a:r>
              <a:rPr lang="en-US" sz="3200">
                <a:latin typeface="Verdana"/>
                <a:cs typeface="Verdana"/>
              </a:rPr>
              <a:t>Tada, </a:t>
            </a:r>
            <a:r>
              <a:rPr lang="en-US" sz="3200" err="1">
                <a:latin typeface="Verdana"/>
                <a:cs typeface="Verdana"/>
              </a:rPr>
              <a:t>sa</a:t>
            </a:r>
            <a:r>
              <a:rPr lang="en-US" sz="3200">
                <a:latin typeface="Verdana"/>
                <a:cs typeface="Verdana"/>
              </a:rPr>
              <a:t> </a:t>
            </a:r>
            <a:r>
              <a:rPr lang="en-US" sz="3200" err="1">
                <a:latin typeface="Verdana"/>
                <a:cs typeface="Verdana"/>
              </a:rPr>
              <a:t>rukom</a:t>
            </a:r>
            <a:r>
              <a:rPr lang="en-US" sz="3200">
                <a:latin typeface="Verdana"/>
                <a:cs typeface="Verdana"/>
              </a:rPr>
              <a:t> </a:t>
            </a:r>
            <a:r>
              <a:rPr lang="en-US" sz="3200" smtClean="0">
                <a:latin typeface="Verdana"/>
                <a:cs typeface="Verdana"/>
              </a:rPr>
              <a:t>polo</a:t>
            </a:r>
            <a:r>
              <a:rPr lang="sr-Latn-RS" sz="3200" smtClean="0">
                <a:latin typeface="Verdana"/>
                <a:cs typeface="Verdana"/>
              </a:rPr>
              <a:t>ž</a:t>
            </a:r>
            <a:r>
              <a:rPr lang="en-US" sz="3200" err="1" smtClean="0">
                <a:latin typeface="Verdana"/>
                <a:cs typeface="Verdana"/>
              </a:rPr>
              <a:t>enom</a:t>
            </a:r>
            <a:r>
              <a:rPr lang="en-US" sz="3200" smtClean="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svojoj</a:t>
            </a:r>
            <a:r>
              <a:rPr lang="en-US" sz="3200">
                <a:latin typeface="Verdana"/>
                <a:cs typeface="Verdana"/>
              </a:rPr>
              <a:t> </a:t>
            </a:r>
            <a:r>
              <a:rPr lang="en-US" sz="3200" err="1" smtClean="0">
                <a:latin typeface="Verdana"/>
                <a:cs typeface="Verdana"/>
              </a:rPr>
              <a:t>glav</a:t>
            </a:r>
            <a:r>
              <a:rPr lang="sr-Latn-RS" sz="3200" smtClean="0">
                <a:latin typeface="Verdana"/>
                <a:cs typeface="Verdana"/>
              </a:rPr>
              <a:t>i</a:t>
            </a:r>
            <a:r>
              <a:rPr lang="en-US" sz="3200" smtClean="0">
                <a:latin typeface="Verdana"/>
                <a:cs typeface="Verdana"/>
              </a:rPr>
              <a:t>, </a:t>
            </a:r>
            <a:endParaRPr lang="en-US" sz="3200">
              <a:latin typeface="Verdana"/>
              <a:cs typeface="Verdana"/>
            </a:endParaRPr>
          </a:p>
        </p:txBody>
      </p:sp>
    </p:spTree>
    <p:extLst>
      <p:ext uri="{BB962C8B-B14F-4D97-AF65-F5344CB8AC3E}">
        <p14:creationId xmlns:p14="http://schemas.microsoft.com/office/powerpoint/2010/main" val="30877178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5285" y="1316588"/>
            <a:ext cx="8657915" cy="4031873"/>
          </a:xfrm>
          <a:prstGeom prst="rect">
            <a:avLst/>
          </a:prstGeom>
          <a:noFill/>
        </p:spPr>
        <p:txBody>
          <a:bodyPr wrap="square" rtlCol="0">
            <a:spAutoFit/>
          </a:bodyPr>
          <a:lstStyle/>
          <a:p>
            <a:r>
              <a:rPr lang="en-US" sz="3200" err="1" smtClean="0">
                <a:latin typeface="Verdana"/>
                <a:cs typeface="Verdana"/>
              </a:rPr>
              <a:t>krst</a:t>
            </a:r>
            <a:r>
              <a:rPr lang="sr-Latn-RS" sz="3200" smtClean="0">
                <a:latin typeface="Verdana"/>
                <a:cs typeface="Verdana"/>
              </a:rPr>
              <a:t>ić</a:t>
            </a:r>
            <a:r>
              <a:rPr lang="en-US" sz="3200" smtClean="0">
                <a:latin typeface="Verdana"/>
                <a:cs typeface="Verdana"/>
              </a:rPr>
              <a:t>e </a:t>
            </a:r>
            <a:r>
              <a:rPr lang="en-US" sz="3200">
                <a:latin typeface="Verdana"/>
                <a:cs typeface="Verdana"/>
              </a:rPr>
              <a:t>se </a:t>
            </a:r>
            <a:r>
              <a:rPr lang="en-US" sz="3200" err="1">
                <a:latin typeface="Verdana"/>
                <a:cs typeface="Verdana"/>
              </a:rPr>
              <a:t>jedanput</a:t>
            </a:r>
            <a:r>
              <a:rPr lang="en-US" sz="3200">
                <a:latin typeface="Verdana"/>
                <a:cs typeface="Verdana"/>
              </a:rPr>
              <a:t>. Tada </a:t>
            </a:r>
            <a:r>
              <a:rPr lang="sr-Latn-RS" sz="3200" err="1">
                <a:latin typeface="Verdana"/>
                <a:cs typeface="Verdana"/>
              </a:rPr>
              <a:t>ć</a:t>
            </a:r>
            <a:r>
              <a:rPr lang="en-US" sz="3200" smtClean="0">
                <a:latin typeface="Verdana"/>
                <a:cs typeface="Verdana"/>
              </a:rPr>
              <a:t>e </a:t>
            </a:r>
            <a:r>
              <a:rPr lang="en-US" sz="3200">
                <a:latin typeface="Verdana"/>
                <a:cs typeface="Verdana"/>
              </a:rPr>
              <a:t>mu se </a:t>
            </a:r>
            <a:r>
              <a:rPr lang="en-US" sz="3200" smtClean="0">
                <a:latin typeface="Verdana"/>
                <a:cs typeface="Verdana"/>
              </a:rPr>
              <a:t>re</a:t>
            </a:r>
            <a:r>
              <a:rPr lang="sr-Latn-RS" sz="3200">
                <a:latin typeface="Verdana"/>
                <a:cs typeface="Verdana"/>
              </a:rPr>
              <a:t>ć</a:t>
            </a:r>
            <a:r>
              <a:rPr lang="en-US" sz="3200" smtClean="0">
                <a:latin typeface="Verdana"/>
                <a:cs typeface="Verdana"/>
              </a:rPr>
              <a:t>i:</a:t>
            </a:r>
            <a:r>
              <a:rPr lang="sr-Latn-RS" sz="3200" smtClean="0">
                <a:latin typeface="Verdana"/>
                <a:cs typeface="Verdana"/>
              </a:rPr>
              <a:t> </a:t>
            </a:r>
            <a:r>
              <a:rPr lang="en-US" sz="3200" err="1" smtClean="0">
                <a:latin typeface="Verdana"/>
                <a:cs typeface="Verdana"/>
              </a:rPr>
              <a:t>Veruje</a:t>
            </a:r>
            <a:r>
              <a:rPr lang="sr-Latn-RS" sz="3200" smtClean="0">
                <a:latin typeface="Verdana"/>
                <a:cs typeface="Verdana"/>
              </a:rPr>
              <a:t>š</a:t>
            </a:r>
            <a:r>
              <a:rPr lang="en-US" sz="3200" smtClean="0">
                <a:latin typeface="Verdana"/>
                <a:cs typeface="Verdana"/>
              </a:rPr>
              <a:t> </a:t>
            </a:r>
            <a:r>
              <a:rPr lang="en-US" sz="3200">
                <a:latin typeface="Verdana"/>
                <a:cs typeface="Verdana"/>
              </a:rPr>
              <a:t>li u </a:t>
            </a:r>
            <a:r>
              <a:rPr lang="sr-Latn-RS" sz="3200">
                <a:solidFill>
                  <a:srgbClr val="FFFF00"/>
                </a:solidFill>
                <a:latin typeface="Verdana"/>
                <a:cs typeface="Verdana"/>
              </a:rPr>
              <a:t>H</a:t>
            </a:r>
            <a:r>
              <a:rPr lang="en-US" sz="3200" err="1" smtClean="0">
                <a:solidFill>
                  <a:srgbClr val="FFFF00"/>
                </a:solidFill>
                <a:latin typeface="Verdana"/>
                <a:cs typeface="Verdana"/>
              </a:rPr>
              <a:t>rista</a:t>
            </a:r>
            <a:r>
              <a:rPr lang="en-US" sz="3200" smtClean="0">
                <a:solidFill>
                  <a:srgbClr val="FFFF00"/>
                </a:solidFill>
                <a:latin typeface="Verdana"/>
                <a:cs typeface="Verdana"/>
              </a:rPr>
              <a:t> </a:t>
            </a:r>
            <a:r>
              <a:rPr lang="en-US" sz="3200" err="1">
                <a:solidFill>
                  <a:srgbClr val="FFFF00"/>
                </a:solidFill>
                <a:latin typeface="Verdana"/>
                <a:cs typeface="Verdana"/>
              </a:rPr>
              <a:t>Isusa</a:t>
            </a:r>
            <a:r>
              <a:rPr lang="en-US" sz="3200" smtClean="0">
                <a:latin typeface="Verdana"/>
                <a:cs typeface="Verdana"/>
              </a:rPr>
              <a:t>? </a:t>
            </a:r>
            <a:r>
              <a:rPr lang="en-US" sz="3200" err="1">
                <a:latin typeface="Verdana"/>
                <a:cs typeface="Verdana"/>
              </a:rPr>
              <a:t>Nakon</a:t>
            </a:r>
            <a:r>
              <a:rPr lang="en-US" sz="3200">
                <a:latin typeface="Verdana"/>
                <a:cs typeface="Verdana"/>
              </a:rPr>
              <a:t> </a:t>
            </a:r>
            <a:r>
              <a:rPr lang="sr-Latn-RS" sz="3200" err="1">
                <a:latin typeface="Verdana"/>
                <a:cs typeface="Verdana"/>
              </a:rPr>
              <a:t>š</a:t>
            </a:r>
            <a:r>
              <a:rPr lang="en-US" sz="3200" smtClean="0">
                <a:latin typeface="Verdana"/>
                <a:cs typeface="Verdana"/>
              </a:rPr>
              <a:t>to </a:t>
            </a:r>
            <a:r>
              <a:rPr lang="en-US" sz="3200">
                <a:latin typeface="Verdana"/>
                <a:cs typeface="Verdana"/>
              </a:rPr>
              <a:t>je </a:t>
            </a:r>
            <a:r>
              <a:rPr lang="en-US" sz="3200" err="1">
                <a:latin typeface="Verdana"/>
                <a:cs typeface="Verdana"/>
              </a:rPr>
              <a:t>rekao</a:t>
            </a:r>
            <a:r>
              <a:rPr lang="en-US" sz="3200">
                <a:latin typeface="Verdana"/>
                <a:cs typeface="Verdana"/>
              </a:rPr>
              <a:t>: </a:t>
            </a:r>
            <a:r>
              <a:rPr lang="en-US" sz="3200" err="1" smtClean="0">
                <a:latin typeface="Verdana"/>
                <a:cs typeface="Verdana"/>
              </a:rPr>
              <a:t>Verujem</a:t>
            </a:r>
            <a:r>
              <a:rPr lang="en-US" sz="3200" smtClean="0">
                <a:latin typeface="Verdana"/>
                <a:cs typeface="Verdana"/>
              </a:rPr>
              <a:t>, </a:t>
            </a:r>
            <a:r>
              <a:rPr lang="en-US" sz="3200" err="1" smtClean="0">
                <a:latin typeface="Verdana"/>
                <a:cs typeface="Verdana"/>
              </a:rPr>
              <a:t>krsti</a:t>
            </a:r>
            <a:r>
              <a:rPr lang="sr-Latn-RS" sz="3200" smtClean="0">
                <a:latin typeface="Verdana"/>
                <a:cs typeface="Verdana"/>
              </a:rPr>
              <a:t>ć</a:t>
            </a:r>
            <a:r>
              <a:rPr lang="en-US" sz="3200" smtClean="0">
                <a:latin typeface="Verdana"/>
                <a:cs typeface="Verdana"/>
              </a:rPr>
              <a:t>e </a:t>
            </a:r>
            <a:r>
              <a:rPr lang="en-US" sz="3200">
                <a:latin typeface="Verdana"/>
                <a:cs typeface="Verdana"/>
              </a:rPr>
              <a:t>se </a:t>
            </a:r>
            <a:r>
              <a:rPr lang="en-US" sz="3200" err="1">
                <a:latin typeface="Verdana"/>
                <a:cs typeface="Verdana"/>
              </a:rPr>
              <a:t>ponovo</a:t>
            </a:r>
            <a:r>
              <a:rPr lang="en-US" sz="3200">
                <a:latin typeface="Verdana"/>
                <a:cs typeface="Verdana"/>
              </a:rPr>
              <a:t>. </a:t>
            </a:r>
            <a:r>
              <a:rPr lang="en-US" sz="3200" err="1">
                <a:latin typeface="Verdana"/>
                <a:cs typeface="Verdana"/>
              </a:rPr>
              <a:t>Ponovo</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ga</a:t>
            </a:r>
            <a:r>
              <a:rPr lang="en-US" sz="3200">
                <a:latin typeface="Verdana"/>
                <a:cs typeface="Verdana"/>
              </a:rPr>
              <a:t> </a:t>
            </a:r>
            <a:r>
              <a:rPr lang="en-US" sz="3200" err="1" smtClean="0">
                <a:latin typeface="Verdana"/>
                <a:cs typeface="Verdana"/>
              </a:rPr>
              <a:t>pitati</a:t>
            </a:r>
            <a:r>
              <a:rPr lang="en-US" sz="3200">
                <a:latin typeface="Verdana"/>
                <a:cs typeface="Verdana"/>
              </a:rPr>
              <a:t>: </a:t>
            </a:r>
            <a:r>
              <a:rPr lang="en-US" sz="3200" err="1" smtClean="0">
                <a:latin typeface="Verdana"/>
                <a:cs typeface="Verdana"/>
              </a:rPr>
              <a:t>Veruje</a:t>
            </a:r>
            <a:r>
              <a:rPr lang="sr-Latn-RS" sz="3200" smtClean="0">
                <a:latin typeface="Verdana"/>
                <a:cs typeface="Verdana"/>
              </a:rPr>
              <a:t>š</a:t>
            </a:r>
            <a:r>
              <a:rPr lang="en-US" sz="3200" smtClean="0">
                <a:latin typeface="Verdana"/>
                <a:cs typeface="Verdana"/>
              </a:rPr>
              <a:t> </a:t>
            </a:r>
            <a:r>
              <a:rPr lang="en-US" sz="3200">
                <a:latin typeface="Verdana"/>
                <a:cs typeface="Verdana"/>
              </a:rPr>
              <a:t>li u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a:solidFill>
                  <a:srgbClr val="FFFF00"/>
                </a:solidFill>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svetu</a:t>
            </a:r>
            <a:r>
              <a:rPr lang="en-US" sz="3200">
                <a:latin typeface="Verdana"/>
                <a:cs typeface="Verdana"/>
              </a:rPr>
              <a:t> </a:t>
            </a:r>
            <a:r>
              <a:rPr lang="en-US" sz="3200" err="1">
                <a:latin typeface="Verdana"/>
                <a:cs typeface="Verdana"/>
              </a:rPr>
              <a:t>crkvu</a:t>
            </a:r>
            <a:r>
              <a:rPr lang="en-US" sz="3200">
                <a:latin typeface="Verdana"/>
                <a:cs typeface="Verdana"/>
              </a:rPr>
              <a:t> </a:t>
            </a:r>
            <a:r>
              <a:rPr lang="sr-Latn-RS" sz="3200" smtClean="0">
                <a:latin typeface="Verdana"/>
                <a:cs typeface="Verdana"/>
              </a:rPr>
              <a:t>i vaskrsenje tela</a:t>
            </a:r>
            <a:r>
              <a:rPr lang="en-US" sz="3200" smtClean="0">
                <a:latin typeface="Verdana"/>
                <a:cs typeface="Verdana"/>
              </a:rPr>
              <a:t>? </a:t>
            </a:r>
            <a:r>
              <a:rPr lang="en-US" sz="3200" err="1">
                <a:latin typeface="Verdana"/>
                <a:cs typeface="Verdana"/>
              </a:rPr>
              <a:t>Onaj</a:t>
            </a:r>
            <a:r>
              <a:rPr lang="en-US" sz="3200">
                <a:latin typeface="Verdana"/>
                <a:cs typeface="Verdana"/>
              </a:rPr>
              <a:t> </a:t>
            </a:r>
            <a:r>
              <a:rPr lang="en-US" sz="3200" err="1">
                <a:latin typeface="Verdana"/>
                <a:cs typeface="Verdana"/>
              </a:rPr>
              <a:t>koji</a:t>
            </a:r>
            <a:r>
              <a:rPr lang="en-US" sz="3200">
                <a:latin typeface="Verdana"/>
                <a:cs typeface="Verdana"/>
              </a:rPr>
              <a:t> se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tava</a:t>
            </a:r>
            <a:r>
              <a:rPr lang="en-US" sz="3200" smtClean="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tada</a:t>
            </a:r>
            <a:r>
              <a:rPr lang="en-US" sz="3200">
                <a:latin typeface="Verdana"/>
                <a:cs typeface="Verdana"/>
              </a:rPr>
              <a:t> </a:t>
            </a:r>
            <a:r>
              <a:rPr lang="en-US" sz="3200" smtClean="0">
                <a:latin typeface="Verdana"/>
                <a:cs typeface="Verdana"/>
              </a:rPr>
              <a:t>re</a:t>
            </a:r>
            <a:r>
              <a:rPr lang="sr-Latn-RS" sz="3200" smtClean="0">
                <a:latin typeface="Verdana"/>
                <a:cs typeface="Verdana"/>
              </a:rPr>
              <a:t>ć</a:t>
            </a:r>
            <a:r>
              <a:rPr lang="en-US" sz="3200" smtClean="0">
                <a:latin typeface="Verdana"/>
                <a:cs typeface="Verdana"/>
              </a:rPr>
              <a:t>i</a:t>
            </a:r>
            <a:r>
              <a:rPr lang="en-US" sz="3200">
                <a:latin typeface="Verdana"/>
                <a:cs typeface="Verdana"/>
              </a:rPr>
              <a:t>: </a:t>
            </a:r>
            <a:r>
              <a:rPr lang="en-US" sz="3200" err="1" smtClean="0">
                <a:latin typeface="Verdana"/>
                <a:cs typeface="Verdana"/>
              </a:rPr>
              <a:t>Verujem</a:t>
            </a:r>
            <a:r>
              <a:rPr lang="en-US" sz="3200" smtClean="0">
                <a:latin typeface="Verdana"/>
                <a:cs typeface="Verdana"/>
              </a:rPr>
              <a:t>.</a:t>
            </a:r>
            <a:endParaRPr lang="sr-Latn-RS" sz="3200" smtClean="0">
              <a:latin typeface="Verdana"/>
              <a:cs typeface="Verdana"/>
            </a:endParaRPr>
          </a:p>
          <a:p>
            <a:r>
              <a:rPr lang="en-US" sz="3200" smtClean="0">
                <a:latin typeface="Verdana"/>
                <a:cs typeface="Verdana"/>
              </a:rPr>
              <a:t>I </a:t>
            </a:r>
            <a:r>
              <a:rPr lang="en-US" sz="3200" err="1">
                <a:latin typeface="Verdana"/>
                <a:cs typeface="Verdana"/>
              </a:rPr>
              <a:t>tako</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a:latin typeface="Verdana"/>
                <a:cs typeface="Verdana"/>
              </a:rPr>
              <a:t>se </a:t>
            </a:r>
            <a:r>
              <a:rPr lang="en-US" sz="3200" err="1">
                <a:latin typeface="Verdana"/>
                <a:cs typeface="Verdana"/>
              </a:rPr>
              <a:t>krstiti</a:t>
            </a:r>
            <a:r>
              <a:rPr lang="en-US" sz="3200">
                <a:latin typeface="Verdana"/>
                <a:cs typeface="Verdana"/>
              </a:rPr>
              <a:t> </a:t>
            </a:r>
            <a:r>
              <a:rPr lang="en-US" sz="3200" err="1" smtClean="0">
                <a:latin typeface="Verdana"/>
                <a:cs typeface="Verdana"/>
              </a:rPr>
              <a:t>tre</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put.”</a:t>
            </a:r>
            <a:endParaRPr lang="en-US" sz="3200">
              <a:latin typeface="Verdana"/>
              <a:cs typeface="Verdana"/>
            </a:endParaRPr>
          </a:p>
        </p:txBody>
      </p:sp>
    </p:spTree>
    <p:extLst>
      <p:ext uri="{BB962C8B-B14F-4D97-AF65-F5344CB8AC3E}">
        <p14:creationId xmlns:p14="http://schemas.microsoft.com/office/powerpoint/2010/main" val="16467651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267072"/>
            <a:ext cx="8137735" cy="4031873"/>
          </a:xfrm>
          <a:prstGeom prst="rect">
            <a:avLst/>
          </a:prstGeom>
          <a:noFill/>
        </p:spPr>
        <p:txBody>
          <a:bodyPr wrap="square" rtlCol="0">
            <a:spAutoFit/>
          </a:bodyPr>
          <a:lstStyle/>
          <a:p>
            <a:r>
              <a:rPr lang="en-US" sz="3200">
                <a:latin typeface="Verdana"/>
                <a:cs typeface="Verdana"/>
              </a:rPr>
              <a:t>Origen, </a:t>
            </a:r>
            <a:r>
              <a:rPr lang="en-US" sz="3200" i="1">
                <a:latin typeface="Verdana"/>
                <a:cs typeface="Verdana"/>
              </a:rPr>
              <a:t>Commentary on Romans </a:t>
            </a:r>
            <a:r>
              <a:rPr lang="en-US" sz="3200">
                <a:latin typeface="Verdana"/>
                <a:cs typeface="Verdana"/>
              </a:rPr>
              <a:t>5:8 (c. 185-254)</a:t>
            </a:r>
          </a:p>
          <a:p>
            <a:endParaRPr lang="en-US" sz="3200" b="1">
              <a:latin typeface="Verdana"/>
              <a:cs typeface="Verdana"/>
            </a:endParaRPr>
          </a:p>
          <a:p>
            <a:r>
              <a:rPr lang="sr-Latn-RS" sz="3200" smtClean="0">
                <a:latin typeface="Verdana"/>
                <a:cs typeface="Verdana"/>
              </a:rPr>
              <a:t>„</a:t>
            </a:r>
            <a:r>
              <a:rPr lang="en-US" sz="3200" err="1" smtClean="0">
                <a:latin typeface="Verdana"/>
                <a:cs typeface="Verdana"/>
              </a:rPr>
              <a:t>Gospod</a:t>
            </a:r>
            <a:r>
              <a:rPr lang="en-US" sz="3200" smtClean="0">
                <a:latin typeface="Verdana"/>
                <a:cs typeface="Verdana"/>
              </a:rPr>
              <a:t> </a:t>
            </a:r>
            <a:r>
              <a:rPr lang="en-US" sz="3200">
                <a:latin typeface="Verdana"/>
                <a:cs typeface="Verdana"/>
              </a:rPr>
              <a:t>je </a:t>
            </a:r>
            <a:r>
              <a:rPr lang="sr-Latn-RS" sz="3200" smtClean="0">
                <a:latin typeface="Verdana"/>
                <a:cs typeface="Verdana"/>
              </a:rPr>
              <a:t>lič</a:t>
            </a:r>
            <a:r>
              <a:rPr lang="en-US" sz="3200" smtClean="0">
                <a:latin typeface="Verdana"/>
                <a:cs typeface="Verdana"/>
              </a:rPr>
              <a:t>no </a:t>
            </a:r>
            <a:r>
              <a:rPr lang="en-US" sz="3200" err="1">
                <a:latin typeface="Verdana"/>
                <a:cs typeface="Verdana"/>
              </a:rPr>
              <a:t>kazao</a:t>
            </a:r>
            <a:r>
              <a:rPr lang="en-US" sz="3200">
                <a:latin typeface="Verdana"/>
                <a:cs typeface="Verdana"/>
              </a:rPr>
              <a:t> </a:t>
            </a:r>
            <a:r>
              <a:rPr lang="en-US" sz="3200" err="1">
                <a:latin typeface="Verdana"/>
                <a:cs typeface="Verdana"/>
              </a:rPr>
              <a:t>svojim</a:t>
            </a:r>
            <a:r>
              <a:rPr lang="en-US" sz="3200">
                <a:latin typeface="Verdana"/>
                <a:cs typeface="Verdana"/>
              </a:rPr>
              <a:t> </a:t>
            </a:r>
            <a:r>
              <a:rPr lang="en-US" sz="3200" smtClean="0">
                <a:latin typeface="Verdana"/>
                <a:cs typeface="Verdana"/>
              </a:rPr>
              <a:t>u</a:t>
            </a:r>
            <a:r>
              <a:rPr lang="sr-Latn-RS" sz="3200">
                <a:latin typeface="Verdana"/>
                <a:cs typeface="Verdana"/>
              </a:rPr>
              <a:t>č</a:t>
            </a:r>
            <a:r>
              <a:rPr lang="en-US" sz="3200" err="1" smtClean="0">
                <a:latin typeface="Verdana"/>
                <a:cs typeface="Verdana"/>
              </a:rPr>
              <a:t>enicima</a:t>
            </a:r>
            <a:r>
              <a:rPr lang="en-US" sz="3200" smtClean="0">
                <a:latin typeface="Verdana"/>
                <a:cs typeface="Verdana"/>
              </a:rPr>
              <a:t> </a:t>
            </a:r>
            <a:r>
              <a:rPr lang="en-US" sz="3200">
                <a:latin typeface="Verdana"/>
                <a:cs typeface="Verdana"/>
              </a:rPr>
              <a:t>da </a:t>
            </a:r>
            <a:r>
              <a:rPr lang="en-US" sz="3200" err="1">
                <a:latin typeface="Verdana"/>
                <a:cs typeface="Verdana"/>
              </a:rPr>
              <a:t>oni</a:t>
            </a:r>
            <a:r>
              <a:rPr lang="en-US" sz="3200">
                <a:latin typeface="Verdana"/>
                <a:cs typeface="Verdana"/>
              </a:rPr>
              <a:t> </a:t>
            </a:r>
            <a:r>
              <a:rPr lang="en-US" sz="3200" err="1">
                <a:latin typeface="Verdana"/>
                <a:cs typeface="Verdana"/>
              </a:rPr>
              <a:t>trebaju</a:t>
            </a:r>
            <a:r>
              <a:rPr lang="en-US" sz="3200">
                <a:latin typeface="Verdana"/>
                <a:cs typeface="Verdana"/>
              </a:rPr>
              <a:t> da </a:t>
            </a:r>
            <a:r>
              <a:rPr lang="en-US" sz="3200" err="1">
                <a:solidFill>
                  <a:srgbClr val="FFFF00"/>
                </a:solidFill>
                <a:latin typeface="Verdana"/>
                <a:cs typeface="Verdana"/>
              </a:rPr>
              <a:t>krste</a:t>
            </a:r>
            <a:r>
              <a:rPr lang="en-US" sz="3200">
                <a:solidFill>
                  <a:srgbClr val="FFFF00"/>
                </a:solidFill>
                <a:latin typeface="Verdana"/>
                <a:cs typeface="Verdana"/>
              </a:rPr>
              <a:t> </a:t>
            </a:r>
            <a:r>
              <a:rPr lang="en-US" sz="3200" err="1">
                <a:solidFill>
                  <a:srgbClr val="FFFF00"/>
                </a:solidFill>
                <a:latin typeface="Verdana"/>
                <a:cs typeface="Verdana"/>
              </a:rPr>
              <a:t>sve</a:t>
            </a:r>
            <a:r>
              <a:rPr lang="en-US" sz="3200">
                <a:solidFill>
                  <a:srgbClr val="FFFF00"/>
                </a:solidFill>
                <a:latin typeface="Verdana"/>
                <a:cs typeface="Verdana"/>
              </a:rPr>
              <a:t> </a:t>
            </a:r>
            <a:r>
              <a:rPr lang="en-US" sz="3200" err="1">
                <a:solidFill>
                  <a:srgbClr val="FFFF00"/>
                </a:solidFill>
                <a:latin typeface="Verdana"/>
                <a:cs typeface="Verdana"/>
              </a:rPr>
              <a:t>ljude</a:t>
            </a:r>
            <a:r>
              <a:rPr lang="en-US" sz="3200">
                <a:solidFill>
                  <a:srgbClr val="FFFF00"/>
                </a:solidFill>
                <a:latin typeface="Verdana"/>
                <a:cs typeface="Verdana"/>
              </a:rPr>
              <a:t> u </a:t>
            </a:r>
            <a:r>
              <a:rPr lang="en-US" sz="3200" err="1">
                <a:solidFill>
                  <a:srgbClr val="FFFF00"/>
                </a:solidFill>
                <a:latin typeface="Verdana"/>
                <a:cs typeface="Verdana"/>
              </a:rPr>
              <a:t>ime</a:t>
            </a:r>
            <a:r>
              <a:rPr lang="en-US" sz="3200">
                <a:solidFill>
                  <a:srgbClr val="FFFF00"/>
                </a:solidFill>
                <a:latin typeface="Verdana"/>
                <a:cs typeface="Verdana"/>
              </a:rPr>
              <a:t> </a:t>
            </a:r>
            <a:r>
              <a:rPr lang="en-US" sz="3200" err="1">
                <a:solidFill>
                  <a:srgbClr val="FFFF00"/>
                </a:solidFill>
                <a:latin typeface="Verdana"/>
                <a:cs typeface="Verdana"/>
              </a:rPr>
              <a:t>Oca</a:t>
            </a:r>
            <a:r>
              <a:rPr lang="en-US" sz="3200">
                <a:solidFill>
                  <a:srgbClr val="FFFF00"/>
                </a:solidFill>
                <a:latin typeface="Verdana"/>
                <a:cs typeface="Verdana"/>
              </a:rPr>
              <a:t>, </a:t>
            </a:r>
            <a:r>
              <a:rPr lang="en-US" sz="3200" err="1" smtClean="0">
                <a:solidFill>
                  <a:srgbClr val="FFFF00"/>
                </a:solidFill>
                <a:latin typeface="Verdana"/>
                <a:cs typeface="Verdana"/>
              </a:rPr>
              <a:t>Sina</a:t>
            </a:r>
            <a:r>
              <a:rPr lang="en-US" sz="3200" smtClean="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a:latin typeface="Verdana"/>
                <a:cs typeface="Verdana"/>
              </a:rPr>
              <a:t> </a:t>
            </a:r>
            <a:r>
              <a:rPr lang="en-US" sz="3200" smtClean="0">
                <a:latin typeface="Verdana"/>
                <a:cs typeface="Verdana"/>
              </a:rPr>
              <a:t>...</a:t>
            </a:r>
            <a:r>
              <a:rPr lang="en-US" sz="3200" err="1" smtClean="0">
                <a:latin typeface="Verdana"/>
                <a:cs typeface="Verdana"/>
              </a:rPr>
              <a:t>jer</a:t>
            </a:r>
            <a:r>
              <a:rPr lang="en-US" sz="3200" smtClean="0">
                <a:latin typeface="Verdana"/>
                <a:cs typeface="Verdana"/>
              </a:rPr>
              <a:t> </a:t>
            </a:r>
            <a:r>
              <a:rPr lang="en-US" sz="3200" err="1">
                <a:latin typeface="Verdana"/>
                <a:cs typeface="Verdana"/>
              </a:rPr>
              <a:t>zaista</a:t>
            </a:r>
            <a:r>
              <a:rPr lang="en-US" sz="3200">
                <a:latin typeface="Verdana"/>
                <a:cs typeface="Verdana"/>
              </a:rPr>
              <a:t>, </a:t>
            </a:r>
            <a:r>
              <a:rPr lang="en-US" sz="3200" err="1">
                <a:latin typeface="Verdana"/>
                <a:cs typeface="Verdana"/>
              </a:rPr>
              <a:t>pravilno</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a:t>
            </a:r>
            <a:r>
              <a:rPr lang="en-US" sz="3200" smtClean="0">
                <a:latin typeface="Verdana"/>
                <a:cs typeface="Verdana"/>
              </a:rPr>
              <a:t> </a:t>
            </a:r>
            <a:r>
              <a:rPr lang="en-US" sz="3200">
                <a:latin typeface="Verdana"/>
                <a:cs typeface="Verdana"/>
              </a:rPr>
              <a:t>se </a:t>
            </a:r>
            <a:r>
              <a:rPr lang="en-US" sz="3200" err="1">
                <a:latin typeface="Verdana"/>
                <a:cs typeface="Verdana"/>
              </a:rPr>
              <a:t>obavlja</a:t>
            </a:r>
            <a:r>
              <a:rPr lang="en-US" sz="3200">
                <a:latin typeface="Verdana"/>
                <a:cs typeface="Verdana"/>
              </a:rPr>
              <a:t> </a:t>
            </a:r>
            <a:r>
              <a:rPr lang="en-US" sz="3200" err="1">
                <a:latin typeface="Verdana"/>
                <a:cs typeface="Verdana"/>
              </a:rPr>
              <a:t>samo</a:t>
            </a:r>
            <a:r>
              <a:rPr lang="en-US" sz="3200">
                <a:latin typeface="Verdana"/>
                <a:cs typeface="Verdana"/>
              </a:rPr>
              <a:t> u </a:t>
            </a:r>
            <a:r>
              <a:rPr lang="en-US" sz="3200" err="1">
                <a:latin typeface="Verdana"/>
                <a:cs typeface="Verdana"/>
              </a:rPr>
              <a:t>ime</a:t>
            </a:r>
            <a:r>
              <a:rPr lang="en-US" sz="3200">
                <a:latin typeface="Verdana"/>
                <a:cs typeface="Verdana"/>
              </a:rPr>
              <a:t> </a:t>
            </a:r>
            <a:r>
              <a:rPr lang="en-US" sz="3200" err="1">
                <a:latin typeface="Verdana"/>
                <a:cs typeface="Verdana"/>
              </a:rPr>
              <a:t>Trojstva</a:t>
            </a:r>
            <a:r>
              <a:rPr lang="en-US" sz="3200">
                <a:latin typeface="Verdana"/>
                <a:cs typeface="Verdana"/>
              </a:rPr>
              <a:t>.”</a:t>
            </a:r>
          </a:p>
        </p:txBody>
      </p:sp>
    </p:spTree>
    <p:extLst>
      <p:ext uri="{BB962C8B-B14F-4D97-AF65-F5344CB8AC3E}">
        <p14:creationId xmlns:p14="http://schemas.microsoft.com/office/powerpoint/2010/main" val="42793243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lada\Desktop\Slavko\TEKSTOVI i PPT\Novi Sad  - Trojstvo - Ranko Stefanovic\Slide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83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0647" y="905122"/>
            <a:ext cx="8137735" cy="5016758"/>
          </a:xfrm>
          <a:prstGeom prst="rect">
            <a:avLst/>
          </a:prstGeom>
          <a:noFill/>
        </p:spPr>
        <p:txBody>
          <a:bodyPr wrap="square" rtlCol="0">
            <a:spAutoFit/>
          </a:bodyPr>
          <a:lstStyle/>
          <a:p>
            <a:r>
              <a:rPr lang="en-US" sz="3200" b="1" err="1">
                <a:latin typeface="Verdana"/>
                <a:cs typeface="Verdana"/>
              </a:rPr>
              <a:t>Drugi</a:t>
            </a:r>
            <a:r>
              <a:rPr lang="en-US" sz="3200" b="1">
                <a:latin typeface="Verdana"/>
                <a:cs typeface="Verdana"/>
              </a:rPr>
              <a:t> NZ </a:t>
            </a:r>
            <a:r>
              <a:rPr lang="en-US" sz="3200" b="1" err="1">
                <a:latin typeface="Verdana"/>
                <a:cs typeface="Verdana"/>
              </a:rPr>
              <a:t>tekstovi</a:t>
            </a:r>
            <a:r>
              <a:rPr lang="en-US" sz="3200" b="1">
                <a:latin typeface="Verdana"/>
                <a:cs typeface="Verdana"/>
              </a:rPr>
              <a:t> </a:t>
            </a:r>
            <a:r>
              <a:rPr lang="en-US" sz="3200" b="1" err="1">
                <a:latin typeface="Verdana"/>
                <a:cs typeface="Verdana"/>
              </a:rPr>
              <a:t>koji</a:t>
            </a:r>
            <a:r>
              <a:rPr lang="en-US" sz="3200" b="1">
                <a:latin typeface="Verdana"/>
                <a:cs typeface="Verdana"/>
              </a:rPr>
              <a:t> </a:t>
            </a:r>
            <a:r>
              <a:rPr lang="en-US" sz="3200" b="1" err="1">
                <a:latin typeface="Verdana"/>
                <a:cs typeface="Verdana"/>
              </a:rPr>
              <a:t>spominju</a:t>
            </a:r>
            <a:r>
              <a:rPr lang="en-US" sz="3200" b="1">
                <a:latin typeface="Verdana"/>
                <a:cs typeface="Verdana"/>
              </a:rPr>
              <a:t> tri </a:t>
            </a:r>
            <a:r>
              <a:rPr lang="en-US" sz="3200" b="1" err="1">
                <a:latin typeface="Verdana"/>
                <a:cs typeface="Verdana"/>
              </a:rPr>
              <a:t>osobe</a:t>
            </a:r>
            <a:r>
              <a:rPr lang="en-US" sz="3200" b="1">
                <a:latin typeface="Verdana"/>
                <a:cs typeface="Verdana"/>
              </a:rPr>
              <a:t> </a:t>
            </a:r>
            <a:r>
              <a:rPr lang="en-US" sz="3200" b="1" smtClean="0">
                <a:latin typeface="Verdana"/>
                <a:cs typeface="Verdana"/>
              </a:rPr>
              <a:t>Bo</a:t>
            </a:r>
            <a:r>
              <a:rPr lang="sr-Latn-RS" sz="3200" b="1" smtClean="0">
                <a:latin typeface="Verdana"/>
                <a:cs typeface="Verdana"/>
              </a:rPr>
              <a:t>ž</a:t>
            </a:r>
            <a:r>
              <a:rPr lang="en-US" sz="3200" b="1" err="1" smtClean="0">
                <a:latin typeface="Verdana"/>
                <a:cs typeface="Verdana"/>
              </a:rPr>
              <a:t>anstva</a:t>
            </a:r>
            <a:r>
              <a:rPr lang="en-US" sz="3200" b="1">
                <a:latin typeface="Verdana"/>
                <a:cs typeface="Verdana"/>
              </a:rPr>
              <a:t>:</a:t>
            </a:r>
          </a:p>
          <a:p>
            <a:endParaRPr lang="en-US" sz="3200">
              <a:latin typeface="Verdana"/>
              <a:cs typeface="Verdana"/>
            </a:endParaRPr>
          </a:p>
          <a:p>
            <a:r>
              <a:rPr lang="en-US" sz="3200" err="1">
                <a:latin typeface="Verdana"/>
                <a:cs typeface="Verdana"/>
              </a:rPr>
              <a:t>Apostolski</a:t>
            </a:r>
            <a:r>
              <a:rPr lang="en-US" sz="3200">
                <a:latin typeface="Verdana"/>
                <a:cs typeface="Verdana"/>
              </a:rPr>
              <a:t> </a:t>
            </a:r>
            <a:r>
              <a:rPr lang="en-US" sz="3200" err="1">
                <a:latin typeface="Verdana"/>
                <a:cs typeface="Verdana"/>
              </a:rPr>
              <a:t>blagoslov</a:t>
            </a:r>
            <a:r>
              <a:rPr lang="en-US" sz="3200">
                <a:latin typeface="Verdana"/>
                <a:cs typeface="Verdana"/>
              </a:rPr>
              <a:t> </a:t>
            </a:r>
            <a:r>
              <a:rPr lang="en-US" sz="3200" err="1" smtClean="0">
                <a:latin typeface="Verdana"/>
                <a:cs typeface="Verdana"/>
              </a:rPr>
              <a:t>uklju</a:t>
            </a:r>
            <a:r>
              <a:rPr lang="sr-Latn-RS" sz="3200">
                <a:latin typeface="Verdana"/>
                <a:cs typeface="Verdana"/>
              </a:rPr>
              <a:t>č</a:t>
            </a:r>
            <a:r>
              <a:rPr lang="en-US" sz="3200" err="1" smtClean="0">
                <a:latin typeface="Verdana"/>
                <a:cs typeface="Verdana"/>
              </a:rPr>
              <a:t>uje</a:t>
            </a:r>
            <a:r>
              <a:rPr lang="en-US" sz="3200" smtClean="0">
                <a:latin typeface="Verdana"/>
                <a:cs typeface="Verdana"/>
              </a:rPr>
              <a:t> </a:t>
            </a:r>
            <a:r>
              <a:rPr lang="en-US" sz="3200">
                <a:latin typeface="Verdana"/>
                <a:cs typeface="Verdana"/>
              </a:rPr>
              <a:t>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p>
          <a:p>
            <a:endParaRPr lang="en-US" sz="3200" u="sng">
              <a:latin typeface="Verdana"/>
              <a:cs typeface="Verdana"/>
            </a:endParaRPr>
          </a:p>
          <a:p>
            <a:r>
              <a:rPr lang="en-US" sz="3200" u="sng" smtClean="0">
                <a:latin typeface="Verdana"/>
                <a:cs typeface="Verdana"/>
              </a:rPr>
              <a:t>2</a:t>
            </a:r>
            <a:r>
              <a:rPr lang="sr-Latn-RS" sz="3200" u="sng" smtClean="0">
                <a:latin typeface="Verdana"/>
                <a:cs typeface="Verdana"/>
              </a:rPr>
              <a:t>.</a:t>
            </a:r>
            <a:r>
              <a:rPr lang="en-US" sz="3200" u="sng" smtClean="0">
                <a:latin typeface="Verdana"/>
                <a:cs typeface="Verdana"/>
              </a:rPr>
              <a:t> </a:t>
            </a:r>
            <a:r>
              <a:rPr lang="en-US" sz="3200" u="sng" err="1" smtClean="0">
                <a:latin typeface="Verdana"/>
                <a:cs typeface="Verdana"/>
              </a:rPr>
              <a:t>Korin</a:t>
            </a:r>
            <a:r>
              <a:rPr lang="sr-Latn-RS" sz="3200" u="sng" smtClean="0">
                <a:latin typeface="Verdana"/>
                <a:cs typeface="Verdana"/>
              </a:rPr>
              <a:t>ć</a:t>
            </a:r>
            <a:r>
              <a:rPr lang="en-US" sz="3200" u="sng" smtClean="0">
                <a:latin typeface="Verdana"/>
                <a:cs typeface="Verdana"/>
              </a:rPr>
              <a:t>anima </a:t>
            </a:r>
            <a:r>
              <a:rPr lang="en-US" sz="3200" u="sng">
                <a:latin typeface="Verdana"/>
                <a:cs typeface="Verdana"/>
              </a:rPr>
              <a:t>13:14 </a:t>
            </a:r>
            <a:r>
              <a:rPr lang="en-US" sz="3200">
                <a:latin typeface="Verdana"/>
                <a:cs typeface="Verdana"/>
              </a:rPr>
              <a:t>– </a:t>
            </a:r>
            <a:r>
              <a:rPr lang="sr-Latn-RS" sz="3200" smtClean="0">
                <a:latin typeface="Verdana"/>
                <a:cs typeface="Verdana"/>
              </a:rPr>
              <a:t>„</a:t>
            </a:r>
            <a:r>
              <a:rPr lang="en-US" sz="3200" err="1" smtClean="0">
                <a:latin typeface="Verdana"/>
                <a:cs typeface="Verdana"/>
              </a:rPr>
              <a:t>Milost</a:t>
            </a:r>
            <a:r>
              <a:rPr lang="en-US" sz="3200" smtClean="0">
                <a:latin typeface="Verdana"/>
                <a:cs typeface="Verdana"/>
              </a:rPr>
              <a:t> </a:t>
            </a:r>
            <a:r>
              <a:rPr lang="en-US" sz="3200" err="1">
                <a:solidFill>
                  <a:srgbClr val="FFFF00"/>
                </a:solidFill>
                <a:latin typeface="Verdana"/>
                <a:cs typeface="Verdana"/>
              </a:rPr>
              <a:t>Gospoda</a:t>
            </a:r>
            <a:r>
              <a:rPr lang="en-US" sz="3200">
                <a:solidFill>
                  <a:srgbClr val="FFFF00"/>
                </a:solidFill>
                <a:latin typeface="Verdana"/>
                <a:cs typeface="Verdana"/>
              </a:rPr>
              <a:t> </a:t>
            </a:r>
            <a:r>
              <a:rPr lang="en-US" sz="3200" err="1">
                <a:solidFill>
                  <a:srgbClr val="FFFF00"/>
                </a:solidFill>
                <a:latin typeface="Verdana"/>
                <a:cs typeface="Verdana"/>
              </a:rPr>
              <a:t>Isusa</a:t>
            </a:r>
            <a:r>
              <a:rPr lang="en-US" sz="3200">
                <a:solidFill>
                  <a:srgbClr val="FFFF00"/>
                </a:solidFill>
                <a:latin typeface="Verdana"/>
                <a:cs typeface="Verdana"/>
              </a:rPr>
              <a:t> </a:t>
            </a:r>
            <a:r>
              <a:rPr lang="sr-Latn-RS" sz="3200" smtClean="0">
                <a:solidFill>
                  <a:srgbClr val="FFFF00"/>
                </a:solidFill>
                <a:latin typeface="Verdana"/>
                <a:cs typeface="Verdana"/>
              </a:rPr>
              <a:t>H</a:t>
            </a:r>
            <a:r>
              <a:rPr lang="en-US" sz="3200" err="1" smtClean="0">
                <a:solidFill>
                  <a:srgbClr val="FFFF00"/>
                </a:solidFill>
                <a:latin typeface="Verdana"/>
                <a:cs typeface="Verdana"/>
              </a:rPr>
              <a:t>rista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ljubav</a:t>
            </a:r>
            <a:r>
              <a:rPr lang="en-US" sz="3200">
                <a:latin typeface="Verdana"/>
                <a:cs typeface="Verdana"/>
              </a:rPr>
              <a:t> </a:t>
            </a:r>
            <a:r>
              <a:rPr lang="en-US" sz="3200" err="1">
                <a:solidFill>
                  <a:srgbClr val="FFFF00"/>
                </a:solidFill>
                <a:latin typeface="Verdana"/>
                <a:cs typeface="Verdana"/>
              </a:rPr>
              <a:t>Boga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zajedni</a:t>
            </a:r>
            <a:r>
              <a:rPr lang="sr-Latn-RS" sz="3200" smtClean="0">
                <a:latin typeface="Verdana"/>
                <a:cs typeface="Verdana"/>
              </a:rPr>
              <a:t>š</a:t>
            </a:r>
            <a:r>
              <a:rPr lang="en-US" sz="3200" err="1" smtClean="0">
                <a:latin typeface="Verdana"/>
                <a:cs typeface="Verdana"/>
              </a:rPr>
              <a:t>tvo</a:t>
            </a:r>
            <a:r>
              <a:rPr lang="en-US" sz="3200" smtClean="0">
                <a:latin typeface="Verdana"/>
                <a:cs typeface="Verdana"/>
              </a:rPr>
              <a:t>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a:solidFill>
                  <a:srgbClr val="FFFF00"/>
                </a:solidFill>
                <a:latin typeface="Verdana"/>
                <a:cs typeface="Verdana"/>
              </a:rPr>
              <a:t> </a:t>
            </a:r>
            <a:r>
              <a:rPr lang="en-US" sz="3200" err="1">
                <a:latin typeface="Verdana"/>
                <a:cs typeface="Verdana"/>
              </a:rPr>
              <a:t>neka</a:t>
            </a:r>
            <a:r>
              <a:rPr lang="en-US" sz="3200">
                <a:latin typeface="Verdana"/>
                <a:cs typeface="Verdana"/>
              </a:rPr>
              <a:t> je </a:t>
            </a:r>
            <a:r>
              <a:rPr lang="en-US" sz="3200" err="1">
                <a:latin typeface="Verdana"/>
                <a:cs typeface="Verdana"/>
              </a:rPr>
              <a:t>sa</a:t>
            </a:r>
            <a:r>
              <a:rPr lang="en-US" sz="3200">
                <a:latin typeface="Verdana"/>
                <a:cs typeface="Verdana"/>
              </a:rPr>
              <a:t> </a:t>
            </a:r>
            <a:r>
              <a:rPr lang="en-US" sz="3200" err="1">
                <a:latin typeface="Verdana"/>
                <a:cs typeface="Verdana"/>
              </a:rPr>
              <a:t>svima</a:t>
            </a:r>
            <a:r>
              <a:rPr lang="en-US" sz="3200">
                <a:latin typeface="Verdana"/>
                <a:cs typeface="Verdana"/>
              </a:rPr>
              <a:t> </a:t>
            </a:r>
            <a:r>
              <a:rPr lang="en-US" sz="3200" err="1">
                <a:latin typeface="Verdana"/>
                <a:cs typeface="Verdana"/>
              </a:rPr>
              <a:t>vama</a:t>
            </a:r>
            <a:r>
              <a:rPr lang="en-US" sz="3200">
                <a:latin typeface="Verdana"/>
                <a:cs typeface="Verdana"/>
              </a:rPr>
              <a:t>! </a:t>
            </a:r>
            <a:r>
              <a:rPr lang="en-US" sz="3200" smtClean="0">
                <a:latin typeface="Verdana"/>
                <a:cs typeface="Verdana"/>
              </a:rPr>
              <a:t>Am</a:t>
            </a:r>
            <a:r>
              <a:rPr lang="sr-Latn-RS" sz="3200" smtClean="0">
                <a:latin typeface="Verdana"/>
                <a:cs typeface="Verdana"/>
              </a:rPr>
              <a:t>i</a:t>
            </a:r>
            <a:r>
              <a:rPr lang="en-US" sz="3200" smtClean="0">
                <a:latin typeface="Verdana"/>
                <a:cs typeface="Verdana"/>
              </a:rPr>
              <a:t>n.</a:t>
            </a:r>
            <a:r>
              <a:rPr lang="sr-Latn-R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1068305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390771"/>
            <a:ext cx="8137735" cy="6001643"/>
          </a:xfrm>
          <a:prstGeom prst="rect">
            <a:avLst/>
          </a:prstGeom>
          <a:noFill/>
        </p:spPr>
        <p:txBody>
          <a:bodyPr wrap="square" rtlCol="0">
            <a:spAutoFit/>
          </a:bodyPr>
          <a:lstStyle/>
          <a:p>
            <a:r>
              <a:rPr lang="en-US" sz="3200" b="1" err="1">
                <a:latin typeface="Verdana"/>
                <a:cs typeface="Verdana"/>
              </a:rPr>
              <a:t>Drugi</a:t>
            </a:r>
            <a:r>
              <a:rPr lang="en-US" sz="3200" b="1">
                <a:latin typeface="Verdana"/>
                <a:cs typeface="Verdana"/>
              </a:rPr>
              <a:t> NZ </a:t>
            </a:r>
            <a:r>
              <a:rPr lang="en-US" sz="3200" b="1" err="1" smtClean="0">
                <a:latin typeface="Verdana"/>
                <a:cs typeface="Verdana"/>
              </a:rPr>
              <a:t>te</a:t>
            </a:r>
            <a:r>
              <a:rPr lang="sr-Latn-RS" sz="3200" b="1" smtClean="0">
                <a:latin typeface="Verdana"/>
                <a:cs typeface="Verdana"/>
              </a:rPr>
              <a:t>k</a:t>
            </a:r>
            <a:r>
              <a:rPr lang="en-US" sz="3200" b="1" err="1" smtClean="0">
                <a:latin typeface="Verdana"/>
                <a:cs typeface="Verdana"/>
              </a:rPr>
              <a:t>stovi</a:t>
            </a:r>
            <a:r>
              <a:rPr lang="en-US" sz="3200" b="1" smtClean="0">
                <a:latin typeface="Verdana"/>
                <a:cs typeface="Verdana"/>
              </a:rPr>
              <a:t> </a:t>
            </a:r>
            <a:r>
              <a:rPr lang="en-US" sz="3200" b="1" err="1">
                <a:latin typeface="Verdana"/>
                <a:cs typeface="Verdana"/>
              </a:rPr>
              <a:t>koji</a:t>
            </a:r>
            <a:r>
              <a:rPr lang="en-US" sz="3200" b="1">
                <a:latin typeface="Verdana"/>
                <a:cs typeface="Verdana"/>
              </a:rPr>
              <a:t> </a:t>
            </a:r>
            <a:r>
              <a:rPr lang="en-US" sz="3200" b="1" err="1">
                <a:latin typeface="Verdana"/>
                <a:cs typeface="Verdana"/>
              </a:rPr>
              <a:t>govore</a:t>
            </a:r>
            <a:r>
              <a:rPr lang="en-US" sz="3200" b="1">
                <a:latin typeface="Verdana"/>
                <a:cs typeface="Verdana"/>
              </a:rPr>
              <a:t> o tri </a:t>
            </a:r>
            <a:r>
              <a:rPr lang="en-US" sz="3200" b="1" err="1" smtClean="0">
                <a:latin typeface="Verdana"/>
                <a:cs typeface="Verdana"/>
              </a:rPr>
              <a:t>bo</a:t>
            </a:r>
            <a:r>
              <a:rPr lang="sr-Latn-RS" sz="3200" b="1" smtClean="0">
                <a:latin typeface="Verdana"/>
                <a:cs typeface="Verdana"/>
              </a:rPr>
              <a:t>ž</a:t>
            </a:r>
            <a:r>
              <a:rPr lang="en-US" sz="3200" b="1" err="1" smtClean="0">
                <a:latin typeface="Verdana"/>
                <a:cs typeface="Verdana"/>
              </a:rPr>
              <a:t>anske</a:t>
            </a:r>
            <a:r>
              <a:rPr lang="en-US" sz="3200" b="1" smtClean="0">
                <a:latin typeface="Verdana"/>
                <a:cs typeface="Verdana"/>
              </a:rPr>
              <a:t> </a:t>
            </a:r>
            <a:r>
              <a:rPr lang="en-US" sz="3200" b="1" err="1">
                <a:latin typeface="Verdana"/>
                <a:cs typeface="Verdana"/>
              </a:rPr>
              <a:t>osobe</a:t>
            </a:r>
            <a:r>
              <a:rPr lang="en-US" sz="3200" b="1">
                <a:latin typeface="Verdana"/>
                <a:cs typeface="Verdana"/>
              </a:rPr>
              <a:t>:</a:t>
            </a:r>
          </a:p>
          <a:p>
            <a:endParaRPr lang="en-US" sz="3200">
              <a:latin typeface="Verdana"/>
              <a:cs typeface="Verdana"/>
            </a:endParaRPr>
          </a:p>
          <a:p>
            <a:r>
              <a:rPr lang="en-US" sz="3200" err="1">
                <a:latin typeface="Verdana"/>
                <a:cs typeface="Verdana"/>
              </a:rPr>
              <a:t>Distribucija</a:t>
            </a:r>
            <a:r>
              <a:rPr lang="en-US" sz="3200">
                <a:latin typeface="Verdana"/>
                <a:cs typeface="Verdana"/>
              </a:rPr>
              <a:t> </a:t>
            </a:r>
            <a:r>
              <a:rPr lang="en-US" sz="3200" err="1">
                <a:latin typeface="Verdana"/>
                <a:cs typeface="Verdana"/>
              </a:rPr>
              <a:t>duhovnih</a:t>
            </a:r>
            <a:r>
              <a:rPr lang="en-US" sz="3200">
                <a:latin typeface="Verdana"/>
                <a:cs typeface="Verdana"/>
              </a:rPr>
              <a:t> </a:t>
            </a:r>
            <a:r>
              <a:rPr lang="en-US" sz="3200" err="1">
                <a:latin typeface="Verdana"/>
                <a:cs typeface="Verdana"/>
              </a:rPr>
              <a:t>darova</a:t>
            </a:r>
            <a:r>
              <a:rPr lang="en-US" sz="3200">
                <a:latin typeface="Verdana"/>
                <a:cs typeface="Verdana"/>
              </a:rPr>
              <a:t> u </a:t>
            </a:r>
            <a:r>
              <a:rPr lang="en-US" sz="3200" err="1">
                <a:latin typeface="Verdana"/>
                <a:cs typeface="Verdana"/>
              </a:rPr>
              <a:t>crkvi</a:t>
            </a:r>
            <a:r>
              <a:rPr lang="en-US" sz="3200">
                <a:latin typeface="Verdana"/>
                <a:cs typeface="Verdana"/>
              </a:rPr>
              <a:t> </a:t>
            </a:r>
            <a:r>
              <a:rPr lang="en-US" sz="3200" err="1" smtClean="0">
                <a:latin typeface="Verdana"/>
                <a:cs typeface="Verdana"/>
              </a:rPr>
              <a:t>uklju</a:t>
            </a:r>
            <a:r>
              <a:rPr lang="sr-Latn-RS" sz="3200" smtClean="0">
                <a:latin typeface="Verdana"/>
                <a:cs typeface="Verdana"/>
              </a:rPr>
              <a:t>č</a:t>
            </a:r>
            <a:r>
              <a:rPr lang="en-US" sz="3200" err="1" smtClean="0">
                <a:latin typeface="Verdana"/>
                <a:cs typeface="Verdana"/>
              </a:rPr>
              <a:t>uje</a:t>
            </a:r>
            <a:r>
              <a:rPr lang="en-US" sz="3200" smtClean="0">
                <a:latin typeface="Verdana"/>
                <a:cs typeface="Verdana"/>
              </a:rPr>
              <a:t> </a:t>
            </a:r>
            <a:r>
              <a:rPr lang="en-US" sz="3200">
                <a:latin typeface="Verdana"/>
                <a:cs typeface="Verdana"/>
              </a:rPr>
              <a:t>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endParaRPr lang="sr-Latn-RS" sz="3200" smtClean="0">
              <a:latin typeface="Verdana"/>
              <a:cs typeface="Verdana"/>
            </a:endParaRPr>
          </a:p>
          <a:p>
            <a:r>
              <a:rPr lang="en-US" sz="3200" u="sng" smtClean="0">
                <a:latin typeface="Verdana"/>
                <a:cs typeface="Verdana"/>
              </a:rPr>
              <a:t>1</a:t>
            </a:r>
            <a:r>
              <a:rPr lang="sr-Latn-RS" sz="3200" u="sng" smtClean="0">
                <a:latin typeface="Verdana"/>
                <a:cs typeface="Verdana"/>
              </a:rPr>
              <a:t>. </a:t>
            </a:r>
            <a:r>
              <a:rPr lang="en-US" sz="3200" u="sng" err="1" smtClean="0">
                <a:latin typeface="Verdana"/>
                <a:cs typeface="Verdana"/>
              </a:rPr>
              <a:t>Korin</a:t>
            </a:r>
            <a:r>
              <a:rPr lang="sr-Latn-RS" sz="3200" u="sng" smtClean="0">
                <a:latin typeface="Verdana"/>
                <a:cs typeface="Verdana"/>
              </a:rPr>
              <a:t>ć</a:t>
            </a:r>
            <a:r>
              <a:rPr lang="en-US" sz="3200" u="sng" smtClean="0">
                <a:latin typeface="Verdana"/>
                <a:cs typeface="Verdana"/>
              </a:rPr>
              <a:t>anima 12:4-6,11 </a:t>
            </a:r>
            <a:r>
              <a:rPr lang="en-US" sz="3200">
                <a:latin typeface="Verdana"/>
                <a:cs typeface="Verdana"/>
              </a:rPr>
              <a:t>– </a:t>
            </a:r>
            <a:r>
              <a:rPr lang="sr-Latn-RS" sz="3200" smtClean="0">
                <a:latin typeface="Verdana"/>
                <a:cs typeface="Verdana"/>
              </a:rPr>
              <a:t>„</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iti</a:t>
            </a:r>
            <a:r>
              <a:rPr lang="en-US" sz="3200" smtClean="0">
                <a:latin typeface="Verdana"/>
                <a:cs typeface="Verdana"/>
              </a:rPr>
              <a:t> </a:t>
            </a:r>
            <a:r>
              <a:rPr lang="en-US" sz="3200" err="1">
                <a:latin typeface="Verdana"/>
                <a:cs typeface="Verdana"/>
              </a:rPr>
              <a:t>su</a:t>
            </a:r>
            <a:r>
              <a:rPr lang="en-US" sz="3200">
                <a:latin typeface="Verdana"/>
                <a:cs typeface="Verdana"/>
              </a:rPr>
              <a:t> </a:t>
            </a:r>
            <a:r>
              <a:rPr lang="en-US" sz="3200" err="1">
                <a:latin typeface="Verdana"/>
                <a:cs typeface="Verdana"/>
              </a:rPr>
              <a:t>darovi</a:t>
            </a:r>
            <a:r>
              <a:rPr lang="en-US" sz="3200">
                <a:latin typeface="Verdana"/>
                <a:cs typeface="Verdana"/>
              </a:rPr>
              <a:t>, </a:t>
            </a:r>
            <a:r>
              <a:rPr lang="en-US" sz="3200" err="1">
                <a:latin typeface="Verdana"/>
                <a:cs typeface="Verdana"/>
              </a:rPr>
              <a:t>ali</a:t>
            </a:r>
            <a:r>
              <a:rPr lang="en-US" sz="3200">
                <a:latin typeface="Verdana"/>
                <a:cs typeface="Verdana"/>
              </a:rPr>
              <a:t> je </a:t>
            </a:r>
            <a:r>
              <a:rPr lang="en-US" sz="3200" err="1">
                <a:latin typeface="Verdana"/>
                <a:cs typeface="Verdana"/>
              </a:rPr>
              <a:t>isti</a:t>
            </a:r>
            <a:r>
              <a:rPr lang="en-US" sz="3200">
                <a:latin typeface="Verdana"/>
                <a:cs typeface="Verdana"/>
              </a:rPr>
              <a:t> </a:t>
            </a:r>
            <a:r>
              <a:rPr lang="en-US" sz="3200">
                <a:solidFill>
                  <a:srgbClr val="FFFF00"/>
                </a:solidFill>
                <a:latin typeface="Verdana"/>
                <a:cs typeface="Verdana"/>
              </a:rPr>
              <a:t>Duh</a:t>
            </a:r>
            <a:r>
              <a:rPr lang="en-US" sz="3200">
                <a:latin typeface="Verdana"/>
                <a:cs typeface="Verdana"/>
              </a:rPr>
              <a:t>. I </a:t>
            </a:r>
            <a:r>
              <a:rPr lang="en-US" sz="3200" err="1" smtClean="0">
                <a:latin typeface="Verdana"/>
                <a:cs typeface="Verdana"/>
              </a:rPr>
              <a:t>razli</a:t>
            </a:r>
            <a:r>
              <a:rPr lang="sr-Latn-RS" sz="3200">
                <a:latin typeface="Verdana"/>
                <a:cs typeface="Verdana"/>
              </a:rPr>
              <a:t>č</a:t>
            </a:r>
            <a:r>
              <a:rPr lang="en-US" sz="3200" smtClean="0">
                <a:latin typeface="Verdana"/>
                <a:cs typeface="Verdana"/>
              </a:rPr>
              <a:t>it</a:t>
            </a:r>
            <a:r>
              <a:rPr lang="sr-Latn-RS" sz="3200" smtClean="0">
                <a:latin typeface="Verdana"/>
                <a:cs typeface="Verdana"/>
              </a:rPr>
              <a:t>e</a:t>
            </a:r>
            <a:r>
              <a:rPr lang="en-US" sz="3200" smtClean="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slu</a:t>
            </a:r>
            <a:r>
              <a:rPr lang="sr-Latn-RS" sz="3200" smtClean="0">
                <a:latin typeface="Verdana"/>
                <a:cs typeface="Verdana"/>
              </a:rPr>
              <a:t>ž</a:t>
            </a:r>
            <a:r>
              <a:rPr lang="en-US" sz="3200" smtClean="0">
                <a:latin typeface="Verdana"/>
                <a:cs typeface="Verdana"/>
              </a:rPr>
              <a:t>be</a:t>
            </a:r>
            <a:r>
              <a:rPr lang="en-US" sz="3200">
                <a:latin typeface="Verdana"/>
                <a:cs typeface="Verdana"/>
              </a:rPr>
              <a:t>, </a:t>
            </a:r>
            <a:r>
              <a:rPr lang="en-US" sz="3200" err="1">
                <a:latin typeface="Verdana"/>
                <a:cs typeface="Verdana"/>
              </a:rPr>
              <a:t>ali</a:t>
            </a:r>
            <a:r>
              <a:rPr lang="en-US" sz="3200">
                <a:latin typeface="Verdana"/>
                <a:cs typeface="Verdana"/>
              </a:rPr>
              <a:t> je </a:t>
            </a:r>
            <a:r>
              <a:rPr lang="en-US" sz="3200" err="1">
                <a:latin typeface="Verdana"/>
                <a:cs typeface="Verdana"/>
              </a:rPr>
              <a:t>isti</a:t>
            </a:r>
            <a:r>
              <a:rPr lang="en-US" sz="3200">
                <a:latin typeface="Verdana"/>
                <a:cs typeface="Verdana"/>
              </a:rPr>
              <a:t> </a:t>
            </a:r>
            <a:r>
              <a:rPr lang="en-US" sz="3200" err="1">
                <a:solidFill>
                  <a:srgbClr val="FFFF00"/>
                </a:solidFill>
                <a:latin typeface="Verdana"/>
                <a:cs typeface="Verdana"/>
              </a:rPr>
              <a:t>Gospod</a:t>
            </a:r>
            <a:r>
              <a:rPr lang="en-US" sz="3200">
                <a:latin typeface="Verdana"/>
                <a:cs typeface="Verdana"/>
              </a:rPr>
              <a:t>. I </a:t>
            </a:r>
            <a:r>
              <a:rPr lang="en-US" sz="3200" err="1" smtClean="0">
                <a:latin typeface="Verdana"/>
                <a:cs typeface="Verdana"/>
              </a:rPr>
              <a:t>razli</a:t>
            </a:r>
            <a:r>
              <a:rPr lang="sr-Latn-RS" sz="3200" smtClean="0">
                <a:latin typeface="Verdana"/>
                <a:cs typeface="Verdana"/>
              </a:rPr>
              <a:t>č</a:t>
            </a:r>
            <a:r>
              <a:rPr lang="en-US" sz="3200" smtClean="0">
                <a:latin typeface="Verdana"/>
                <a:cs typeface="Verdana"/>
              </a:rPr>
              <a:t>it</a:t>
            </a:r>
            <a:r>
              <a:rPr lang="sr-Latn-RS" sz="3200" smtClean="0">
                <a:latin typeface="Verdana"/>
                <a:cs typeface="Verdana"/>
              </a:rPr>
              <a:t>a</a:t>
            </a:r>
            <a:r>
              <a:rPr lang="en-US" sz="3200" smtClean="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delovanja</a:t>
            </a:r>
            <a:r>
              <a:rPr lang="en-US" sz="3200">
                <a:latin typeface="Verdana"/>
                <a:cs typeface="Verdana"/>
              </a:rPr>
              <a:t>, </a:t>
            </a:r>
            <a:r>
              <a:rPr lang="en-US" sz="3200" err="1">
                <a:latin typeface="Verdana"/>
                <a:cs typeface="Verdana"/>
              </a:rPr>
              <a:t>ali</a:t>
            </a:r>
            <a:r>
              <a:rPr lang="en-US" sz="3200">
                <a:latin typeface="Verdana"/>
                <a:cs typeface="Verdana"/>
              </a:rPr>
              <a:t> je </a:t>
            </a:r>
            <a:r>
              <a:rPr lang="en-US" sz="3200" err="1">
                <a:latin typeface="Verdana"/>
                <a:cs typeface="Verdana"/>
              </a:rPr>
              <a:t>isti</a:t>
            </a:r>
            <a:r>
              <a:rPr lang="en-US" sz="3200">
                <a:latin typeface="Verdana"/>
                <a:cs typeface="Verdana"/>
              </a:rPr>
              <a:t> </a:t>
            </a:r>
            <a:r>
              <a:rPr lang="en-US" sz="3200">
                <a:solidFill>
                  <a:srgbClr val="FFFF00"/>
                </a:solidFill>
                <a:latin typeface="Verdana"/>
                <a:cs typeface="Verdana"/>
              </a:rPr>
              <a:t>Bog</a:t>
            </a:r>
            <a:r>
              <a:rPr lang="en-US" sz="3200">
                <a:latin typeface="Verdana"/>
                <a:cs typeface="Verdana"/>
              </a:rPr>
              <a:t>, </a:t>
            </a:r>
            <a:r>
              <a:rPr lang="en-US" sz="3200" err="1">
                <a:latin typeface="Verdana"/>
                <a:cs typeface="Verdana"/>
              </a:rPr>
              <a:t>koji</a:t>
            </a:r>
            <a:r>
              <a:rPr lang="en-US" sz="3200">
                <a:latin typeface="Verdana"/>
                <a:cs typeface="Verdana"/>
              </a:rPr>
              <a:t> </a:t>
            </a:r>
            <a:r>
              <a:rPr lang="en-US" sz="3200" err="1" smtClean="0">
                <a:latin typeface="Verdana"/>
                <a:cs typeface="Verdana"/>
              </a:rPr>
              <a:t>deluje</a:t>
            </a:r>
            <a:r>
              <a:rPr lang="en-US" sz="3200" smtClean="0">
                <a:latin typeface="Verdana"/>
                <a:cs typeface="Verdana"/>
              </a:rPr>
              <a:t> </a:t>
            </a:r>
            <a:r>
              <a:rPr lang="en-US" sz="3200" err="1">
                <a:latin typeface="Verdana"/>
                <a:cs typeface="Verdana"/>
              </a:rPr>
              <a:t>sve</a:t>
            </a:r>
            <a:r>
              <a:rPr lang="en-US" sz="3200">
                <a:latin typeface="Verdana"/>
                <a:cs typeface="Verdana"/>
              </a:rPr>
              <a:t> u </a:t>
            </a:r>
            <a:r>
              <a:rPr lang="en-US" sz="3200" err="1" smtClean="0">
                <a:latin typeface="Verdana"/>
                <a:cs typeface="Verdana"/>
              </a:rPr>
              <a:t>svima</a:t>
            </a:r>
            <a:r>
              <a:rPr lang="sr-Latn-RS" sz="3200" smtClean="0">
                <a:latin typeface="Verdana"/>
                <a:cs typeface="Verdana"/>
              </a:rPr>
              <a:t>. ...</a:t>
            </a:r>
            <a:r>
              <a:rPr lang="en-US" sz="3200" smtClean="0">
                <a:latin typeface="Verdana"/>
                <a:cs typeface="Verdana"/>
              </a:rPr>
              <a:t>A </a:t>
            </a:r>
            <a:r>
              <a:rPr lang="en-US" sz="3200" err="1">
                <a:latin typeface="Verdana"/>
                <a:cs typeface="Verdana"/>
              </a:rPr>
              <a:t>ovo</a:t>
            </a:r>
            <a:r>
              <a:rPr lang="en-US" sz="3200">
                <a:latin typeface="Verdana"/>
                <a:cs typeface="Verdana"/>
              </a:rPr>
              <a:t> </a:t>
            </a:r>
            <a:r>
              <a:rPr lang="en-US" sz="3200" err="1">
                <a:latin typeface="Verdana"/>
                <a:cs typeface="Verdana"/>
              </a:rPr>
              <a:t>sve</a:t>
            </a:r>
            <a:r>
              <a:rPr lang="en-US" sz="3200">
                <a:latin typeface="Verdana"/>
                <a:cs typeface="Verdana"/>
              </a:rPr>
              <a:t> </a:t>
            </a:r>
            <a:r>
              <a:rPr lang="sr-Latn-RS" sz="3200" err="1">
                <a:latin typeface="Verdana"/>
                <a:cs typeface="Verdana"/>
              </a:rPr>
              <a:t>č</a:t>
            </a:r>
            <a:r>
              <a:rPr lang="en-US" sz="3200" err="1" smtClean="0">
                <a:latin typeface="Verdana"/>
                <a:cs typeface="Verdana"/>
              </a:rPr>
              <a:t>ini</a:t>
            </a:r>
            <a:r>
              <a:rPr lang="en-US" sz="3200" smtClean="0">
                <a:latin typeface="Verdana"/>
                <a:cs typeface="Verdana"/>
              </a:rPr>
              <a:t> </a:t>
            </a:r>
            <a:r>
              <a:rPr lang="en-US" sz="3200" err="1">
                <a:latin typeface="Verdana"/>
                <a:cs typeface="Verdana"/>
              </a:rPr>
              <a:t>jedan</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isti</a:t>
            </a:r>
            <a:r>
              <a:rPr lang="en-US" sz="3200">
                <a:latin typeface="Verdana"/>
                <a:cs typeface="Verdana"/>
              </a:rPr>
              <a:t> Duh, </a:t>
            </a:r>
            <a:r>
              <a:rPr lang="en-US" sz="3200" err="1">
                <a:latin typeface="Verdana"/>
                <a:cs typeface="Verdana"/>
              </a:rPr>
              <a:t>koji</a:t>
            </a:r>
            <a:r>
              <a:rPr lang="en-US" sz="3200">
                <a:latin typeface="Verdana"/>
                <a:cs typeface="Verdana"/>
              </a:rPr>
              <a:t> </a:t>
            </a:r>
            <a:r>
              <a:rPr lang="en-US" sz="3200" err="1" smtClean="0">
                <a:latin typeface="Verdana"/>
                <a:cs typeface="Verdana"/>
              </a:rPr>
              <a:t>razdeljuje</a:t>
            </a:r>
            <a:r>
              <a:rPr lang="en-US" sz="3200" smtClean="0">
                <a:latin typeface="Verdana"/>
                <a:cs typeface="Verdana"/>
              </a:rPr>
              <a:t> </a:t>
            </a:r>
            <a:r>
              <a:rPr lang="en-US" sz="3200" err="1">
                <a:latin typeface="Verdana"/>
                <a:cs typeface="Verdana"/>
              </a:rPr>
              <a:t>svakome</a:t>
            </a:r>
            <a:r>
              <a:rPr lang="en-US" sz="3200">
                <a:latin typeface="Verdana"/>
                <a:cs typeface="Verdana"/>
              </a:rPr>
              <a:t>, </a:t>
            </a:r>
            <a:r>
              <a:rPr lang="en-US" sz="3200" err="1">
                <a:latin typeface="Verdana"/>
                <a:cs typeface="Verdana"/>
              </a:rPr>
              <a:t>kako</a:t>
            </a:r>
            <a:r>
              <a:rPr lang="en-US" sz="3200">
                <a:latin typeface="Verdana"/>
                <a:cs typeface="Verdana"/>
              </a:rPr>
              <a:t> </a:t>
            </a:r>
            <a:r>
              <a:rPr lang="en-US" sz="3200" smtClean="0">
                <a:latin typeface="Verdana"/>
                <a:cs typeface="Verdana"/>
              </a:rPr>
              <a:t>ho</a:t>
            </a:r>
            <a:r>
              <a:rPr lang="sr-Latn-RS" sz="3200" smtClean="0">
                <a:latin typeface="Verdana"/>
                <a:cs typeface="Verdana"/>
              </a:rPr>
              <a:t>ć</a:t>
            </a:r>
            <a:r>
              <a:rPr lang="en-US" sz="3200" smtClean="0">
                <a:latin typeface="Verdana"/>
                <a:cs typeface="Verdana"/>
              </a:rPr>
              <a:t>e</a:t>
            </a:r>
            <a:r>
              <a:rPr lang="en-US" sz="3200">
                <a:latin typeface="Verdana"/>
                <a:cs typeface="Verdana"/>
              </a:rPr>
              <a:t>.” </a:t>
            </a:r>
          </a:p>
        </p:txBody>
      </p:sp>
    </p:spTree>
    <p:extLst>
      <p:ext uri="{BB962C8B-B14F-4D97-AF65-F5344CB8AC3E}">
        <p14:creationId xmlns:p14="http://schemas.microsoft.com/office/powerpoint/2010/main" val="25600320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019422"/>
            <a:ext cx="8137735" cy="4524315"/>
          </a:xfrm>
          <a:prstGeom prst="rect">
            <a:avLst/>
          </a:prstGeom>
          <a:noFill/>
        </p:spPr>
        <p:txBody>
          <a:bodyPr wrap="square" rtlCol="0">
            <a:spAutoFit/>
          </a:bodyPr>
          <a:lstStyle/>
          <a:p>
            <a:pPr lvl="0"/>
            <a:r>
              <a:rPr lang="en-US" sz="3200" err="1">
                <a:latin typeface="Verdana"/>
                <a:cs typeface="Verdana"/>
              </a:rPr>
              <a:t>Isti</a:t>
            </a:r>
            <a:r>
              <a:rPr lang="en-US" sz="3200">
                <a:latin typeface="Verdana"/>
                <a:cs typeface="Verdana"/>
              </a:rPr>
              <a:t> je </a:t>
            </a:r>
            <a:r>
              <a:rPr lang="en-US" sz="3200" err="1" smtClean="0">
                <a:latin typeface="Verdana"/>
                <a:cs typeface="Verdana"/>
              </a:rPr>
              <a:t>slu</a:t>
            </a:r>
            <a:r>
              <a:rPr lang="sr-Latn-RS" sz="3200" smtClean="0">
                <a:latin typeface="Verdana"/>
                <a:cs typeface="Verdana"/>
              </a:rPr>
              <a:t>č</a:t>
            </a:r>
            <a:r>
              <a:rPr lang="en-US" sz="3200" err="1" smtClean="0">
                <a:latin typeface="Verdana"/>
                <a:cs typeface="Verdana"/>
              </a:rPr>
              <a:t>aj</a:t>
            </a:r>
            <a:r>
              <a:rPr lang="en-US" sz="3200" smtClean="0">
                <a:latin typeface="Verdana"/>
                <a:cs typeface="Verdana"/>
              </a:rPr>
              <a:t> </a:t>
            </a:r>
            <a:r>
              <a:rPr lang="en-US" sz="3200">
                <a:latin typeface="Verdana"/>
                <a:cs typeface="Verdana"/>
              </a:rPr>
              <a:t>u </a:t>
            </a:r>
            <a:r>
              <a:rPr lang="en-US" sz="3200" err="1">
                <a:latin typeface="Verdana"/>
                <a:cs typeface="Verdana"/>
              </a:rPr>
              <a:t>vezi</a:t>
            </a:r>
            <a:r>
              <a:rPr lang="en-US" sz="3200">
                <a:latin typeface="Verdana"/>
                <a:cs typeface="Verdana"/>
              </a:rPr>
              <a:t> </a:t>
            </a:r>
            <a:r>
              <a:rPr lang="en-US" sz="3200" err="1">
                <a:latin typeface="Verdana"/>
                <a:cs typeface="Verdana"/>
              </a:rPr>
              <a:t>Pavlovog</a:t>
            </a:r>
            <a:r>
              <a:rPr lang="en-US" sz="3200">
                <a:latin typeface="Verdana"/>
                <a:cs typeface="Verdana"/>
              </a:rPr>
              <a:t> </a:t>
            </a:r>
            <a:r>
              <a:rPr lang="en-US" sz="3200" err="1">
                <a:latin typeface="Verdana"/>
                <a:cs typeface="Verdana"/>
              </a:rPr>
              <a:t>opisa</a:t>
            </a:r>
            <a:r>
              <a:rPr lang="en-US" sz="3200">
                <a:latin typeface="Verdana"/>
                <a:cs typeface="Verdana"/>
              </a:rPr>
              <a:t> </a:t>
            </a:r>
            <a:r>
              <a:rPr lang="en-US" sz="3200" err="1">
                <a:latin typeface="Verdana"/>
                <a:cs typeface="Verdana"/>
              </a:rPr>
              <a:t>crkve</a:t>
            </a:r>
            <a:r>
              <a:rPr lang="en-US" sz="3200">
                <a:latin typeface="Verdana"/>
                <a:cs typeface="Verdana"/>
              </a:rPr>
              <a:t>:</a:t>
            </a:r>
          </a:p>
          <a:p>
            <a:pPr lvl="0"/>
            <a:endParaRPr lang="en-US" sz="3200">
              <a:latin typeface="Verdana"/>
              <a:cs typeface="Verdana"/>
            </a:endParaRPr>
          </a:p>
          <a:p>
            <a:r>
              <a:rPr lang="en-US" sz="3200" u="sng" err="1" smtClean="0">
                <a:latin typeface="Verdana"/>
                <a:cs typeface="Verdana"/>
              </a:rPr>
              <a:t>Efe</a:t>
            </a:r>
            <a:r>
              <a:rPr lang="sr-Latn-RS" sz="3200" u="sng" smtClean="0">
                <a:latin typeface="Verdana"/>
                <a:cs typeface="Verdana"/>
              </a:rPr>
              <a:t>sc</a:t>
            </a:r>
            <a:r>
              <a:rPr lang="en-US" sz="3200" u="sng" err="1" smtClean="0">
                <a:latin typeface="Verdana"/>
                <a:cs typeface="Verdana"/>
              </a:rPr>
              <a:t>ima</a:t>
            </a:r>
            <a:r>
              <a:rPr lang="en-US" sz="3200" u="sng" smtClean="0">
                <a:latin typeface="Verdana"/>
                <a:cs typeface="Verdana"/>
              </a:rPr>
              <a:t> </a:t>
            </a:r>
            <a:r>
              <a:rPr lang="en-US" sz="3200" u="sng">
                <a:latin typeface="Verdana"/>
                <a:cs typeface="Verdana"/>
              </a:rPr>
              <a:t>4:4-6 </a:t>
            </a:r>
            <a:r>
              <a:rPr lang="en-US" sz="3200">
                <a:latin typeface="Verdana"/>
                <a:cs typeface="Verdana"/>
              </a:rPr>
              <a:t>– </a:t>
            </a:r>
            <a:r>
              <a:rPr lang="sr-Latn-RS" sz="3200" smtClean="0">
                <a:latin typeface="Verdana"/>
                <a:cs typeface="Verdana"/>
              </a:rPr>
              <a:t>„</a:t>
            </a:r>
            <a:r>
              <a:rPr lang="en-US" sz="3200" err="1" smtClean="0">
                <a:latin typeface="Verdana"/>
                <a:cs typeface="Verdana"/>
              </a:rPr>
              <a:t>Jedno</a:t>
            </a:r>
            <a:r>
              <a:rPr lang="en-US" sz="3200" smtClean="0">
                <a:latin typeface="Verdana"/>
                <a:cs typeface="Verdana"/>
              </a:rPr>
              <a:t> </a:t>
            </a:r>
            <a:r>
              <a:rPr lang="en-US" sz="3200" err="1" smtClean="0">
                <a:latin typeface="Verdana"/>
                <a:cs typeface="Verdana"/>
              </a:rPr>
              <a:t>telo</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solidFill>
                  <a:srgbClr val="FFFF00"/>
                </a:solidFill>
                <a:latin typeface="Verdana"/>
                <a:cs typeface="Verdana"/>
              </a:rPr>
              <a:t>jedan</a:t>
            </a:r>
            <a:r>
              <a:rPr lang="en-US" sz="3200">
                <a:solidFill>
                  <a:srgbClr val="FFFF00"/>
                </a:solidFill>
                <a:latin typeface="Verdana"/>
                <a:cs typeface="Verdana"/>
              </a:rPr>
              <a:t> Duh</a:t>
            </a:r>
            <a:r>
              <a:rPr lang="en-US" sz="3200">
                <a:latin typeface="Verdana"/>
                <a:cs typeface="Verdana"/>
              </a:rPr>
              <a:t>, </a:t>
            </a:r>
            <a:r>
              <a:rPr lang="en-US" sz="3200" err="1">
                <a:latin typeface="Verdana"/>
                <a:cs typeface="Verdana"/>
              </a:rPr>
              <a:t>kao</a:t>
            </a:r>
            <a:r>
              <a:rPr lang="en-US" sz="3200">
                <a:latin typeface="Verdana"/>
                <a:cs typeface="Verdana"/>
              </a:rPr>
              <a:t> </a:t>
            </a:r>
            <a:r>
              <a:rPr lang="sr-Latn-RS" sz="3200" err="1">
                <a:latin typeface="Verdana"/>
                <a:cs typeface="Verdana"/>
              </a:rPr>
              <a:t>š</a:t>
            </a:r>
            <a:r>
              <a:rPr lang="en-US" sz="3200" smtClean="0">
                <a:latin typeface="Verdana"/>
                <a:cs typeface="Verdana"/>
              </a:rPr>
              <a:t>to </a:t>
            </a:r>
            <a:r>
              <a:rPr lang="en-US" sz="3200" err="1">
                <a:latin typeface="Verdana"/>
                <a:cs typeface="Verdana"/>
              </a:rPr>
              <a:t>ste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pozvani</a:t>
            </a:r>
            <a:r>
              <a:rPr lang="en-US" sz="3200">
                <a:latin typeface="Verdana"/>
                <a:cs typeface="Verdana"/>
              </a:rPr>
              <a:t> u </a:t>
            </a:r>
            <a:r>
              <a:rPr lang="en-US" sz="3200" err="1">
                <a:latin typeface="Verdana"/>
                <a:cs typeface="Verdana"/>
              </a:rPr>
              <a:t>jednoj</a:t>
            </a:r>
            <a:r>
              <a:rPr lang="en-US" sz="3200">
                <a:latin typeface="Verdana"/>
                <a:cs typeface="Verdana"/>
              </a:rPr>
              <a:t> </a:t>
            </a:r>
            <a:r>
              <a:rPr lang="en-US" sz="3200" err="1">
                <a:latin typeface="Verdana"/>
                <a:cs typeface="Verdana"/>
              </a:rPr>
              <a:t>nadi</a:t>
            </a:r>
            <a:r>
              <a:rPr lang="en-US" sz="3200">
                <a:latin typeface="Verdana"/>
                <a:cs typeface="Verdana"/>
              </a:rPr>
              <a:t> </a:t>
            </a:r>
            <a:r>
              <a:rPr lang="en-US" sz="3200" err="1">
                <a:latin typeface="Verdana"/>
                <a:cs typeface="Verdana"/>
              </a:rPr>
              <a:t>zvanja</a:t>
            </a:r>
            <a:r>
              <a:rPr lang="en-US" sz="3200">
                <a:latin typeface="Verdana"/>
                <a:cs typeface="Verdana"/>
              </a:rPr>
              <a:t> </a:t>
            </a:r>
            <a:r>
              <a:rPr lang="en-US" sz="3200" err="1">
                <a:latin typeface="Verdana"/>
                <a:cs typeface="Verdana"/>
              </a:rPr>
              <a:t>svojega</a:t>
            </a:r>
            <a:r>
              <a:rPr lang="en-US" sz="3200">
                <a:latin typeface="Verdana"/>
                <a:cs typeface="Verdana"/>
              </a:rPr>
              <a:t>; </a:t>
            </a:r>
            <a:r>
              <a:rPr lang="en-US" sz="3200" err="1">
                <a:solidFill>
                  <a:srgbClr val="FFFF00"/>
                </a:solidFill>
                <a:latin typeface="Verdana"/>
                <a:cs typeface="Verdana"/>
              </a:rPr>
              <a:t>jedan</a:t>
            </a:r>
            <a:r>
              <a:rPr lang="en-US" sz="3200">
                <a:solidFill>
                  <a:srgbClr val="FFFF00"/>
                </a:solidFill>
                <a:latin typeface="Verdana"/>
                <a:cs typeface="Verdana"/>
              </a:rPr>
              <a:t> </a:t>
            </a:r>
            <a:r>
              <a:rPr lang="en-US" sz="3200" err="1">
                <a:solidFill>
                  <a:srgbClr val="FFFF00"/>
                </a:solidFill>
                <a:latin typeface="Verdana"/>
                <a:cs typeface="Verdana"/>
              </a:rPr>
              <a:t>Gospod</a:t>
            </a:r>
            <a:r>
              <a:rPr lang="en-US" sz="3200">
                <a:latin typeface="Verdana"/>
                <a:cs typeface="Verdana"/>
              </a:rPr>
              <a:t>, </a:t>
            </a:r>
            <a:r>
              <a:rPr lang="en-US" sz="3200" err="1">
                <a:latin typeface="Verdana"/>
                <a:cs typeface="Verdana"/>
              </a:rPr>
              <a:t>jedna</a:t>
            </a:r>
            <a:r>
              <a:rPr lang="en-US" sz="3200">
                <a:latin typeface="Verdana"/>
                <a:cs typeface="Verdana"/>
              </a:rPr>
              <a:t> </a:t>
            </a:r>
            <a:r>
              <a:rPr lang="en-US" sz="3200" err="1" smtClean="0">
                <a:latin typeface="Verdana"/>
                <a:cs typeface="Verdana"/>
              </a:rPr>
              <a:t>vera</a:t>
            </a:r>
            <a:r>
              <a:rPr lang="en-US" sz="3200">
                <a:latin typeface="Verdana"/>
                <a:cs typeface="Verdana"/>
              </a:rPr>
              <a:t>, </a:t>
            </a:r>
            <a:r>
              <a:rPr lang="en-US" sz="3200" err="1">
                <a:latin typeface="Verdana"/>
                <a:cs typeface="Verdana"/>
              </a:rPr>
              <a:t>jedno</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tenje</a:t>
            </a:r>
            <a:r>
              <a:rPr lang="en-US" sz="3200">
                <a:latin typeface="Verdana"/>
                <a:cs typeface="Verdana"/>
              </a:rPr>
              <a:t>; </a:t>
            </a:r>
            <a:r>
              <a:rPr lang="en-US" sz="3200" err="1">
                <a:solidFill>
                  <a:srgbClr val="FFFF00"/>
                </a:solidFill>
                <a:latin typeface="Verdana"/>
                <a:cs typeface="Verdana"/>
              </a:rPr>
              <a:t>jedan</a:t>
            </a:r>
            <a:r>
              <a:rPr lang="en-US" sz="3200">
                <a:solidFill>
                  <a:srgbClr val="FFFF00"/>
                </a:solidFill>
                <a:latin typeface="Verdana"/>
                <a:cs typeface="Verdana"/>
              </a:rPr>
              <a:t> Bog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Otac</a:t>
            </a:r>
            <a:r>
              <a:rPr lang="en-US" sz="3200">
                <a:latin typeface="Verdana"/>
                <a:cs typeface="Verdana"/>
              </a:rPr>
              <a:t> </a:t>
            </a:r>
            <a:r>
              <a:rPr lang="en-US" sz="3200" err="1">
                <a:latin typeface="Verdana"/>
                <a:cs typeface="Verdana"/>
              </a:rPr>
              <a:t>sviju</a:t>
            </a:r>
            <a:r>
              <a:rPr lang="en-US" sz="3200">
                <a:latin typeface="Verdana"/>
                <a:cs typeface="Verdana"/>
              </a:rPr>
              <a:t>, </a:t>
            </a:r>
            <a:r>
              <a:rPr lang="en-US" sz="3200" err="1">
                <a:latin typeface="Verdana"/>
                <a:cs typeface="Verdana"/>
              </a:rPr>
              <a:t>koji</a:t>
            </a:r>
            <a:r>
              <a:rPr lang="en-US" sz="3200">
                <a:latin typeface="Verdana"/>
                <a:cs typeface="Verdana"/>
              </a:rPr>
              <a:t> je </a:t>
            </a:r>
            <a:r>
              <a:rPr lang="en-US" sz="3200" err="1">
                <a:latin typeface="Verdana"/>
                <a:cs typeface="Verdana"/>
              </a:rPr>
              <a:t>nad</a:t>
            </a:r>
            <a:r>
              <a:rPr lang="en-US" sz="3200">
                <a:latin typeface="Verdana"/>
                <a:cs typeface="Verdana"/>
              </a:rPr>
              <a:t> </a:t>
            </a:r>
            <a:r>
              <a:rPr lang="en-US" sz="3200" err="1">
                <a:latin typeface="Verdana"/>
                <a:cs typeface="Verdana"/>
              </a:rPr>
              <a:t>svima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kroz</a:t>
            </a:r>
            <a:r>
              <a:rPr lang="en-US" sz="3200">
                <a:latin typeface="Verdana"/>
                <a:cs typeface="Verdana"/>
              </a:rPr>
              <a:t> </a:t>
            </a:r>
            <a:r>
              <a:rPr lang="en-US" sz="3200" err="1">
                <a:latin typeface="Verdana"/>
                <a:cs typeface="Verdana"/>
              </a:rPr>
              <a:t>sve</a:t>
            </a:r>
            <a:r>
              <a:rPr lang="en-US" sz="3200">
                <a:latin typeface="Verdana"/>
                <a:cs typeface="Verdana"/>
              </a:rPr>
              <a:t>, </a:t>
            </a:r>
            <a:r>
              <a:rPr lang="en-US" sz="3200" err="1">
                <a:latin typeface="Verdana"/>
                <a:cs typeface="Verdana"/>
              </a:rPr>
              <a:t>i</a:t>
            </a:r>
            <a:r>
              <a:rPr lang="en-US" sz="3200">
                <a:latin typeface="Verdana"/>
                <a:cs typeface="Verdana"/>
              </a:rPr>
              <a:t> u </a:t>
            </a:r>
            <a:r>
              <a:rPr lang="en-US" sz="3200" err="1">
                <a:latin typeface="Verdana"/>
                <a:cs typeface="Verdana"/>
              </a:rPr>
              <a:t>svima</a:t>
            </a:r>
            <a:r>
              <a:rPr lang="en-US" sz="3200">
                <a:latin typeface="Verdana"/>
                <a:cs typeface="Verdana"/>
              </a:rPr>
              <a:t>.” </a:t>
            </a:r>
          </a:p>
        </p:txBody>
      </p:sp>
    </p:spTree>
    <p:extLst>
      <p:ext uri="{BB962C8B-B14F-4D97-AF65-F5344CB8AC3E}">
        <p14:creationId xmlns:p14="http://schemas.microsoft.com/office/powerpoint/2010/main" val="5320348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762372"/>
            <a:ext cx="8137735" cy="2554545"/>
          </a:xfrm>
          <a:prstGeom prst="rect">
            <a:avLst/>
          </a:prstGeom>
          <a:noFill/>
        </p:spPr>
        <p:txBody>
          <a:bodyPr wrap="square" rtlCol="0">
            <a:spAutoFit/>
          </a:bodyPr>
          <a:lstStyle/>
          <a:p>
            <a:pPr lvl="0"/>
            <a:r>
              <a:rPr lang="en-US" sz="3200">
                <a:latin typeface="Verdana"/>
                <a:cs typeface="Verdana"/>
              </a:rPr>
              <a:t>U </a:t>
            </a:r>
            <a:r>
              <a:rPr lang="en-US" sz="3200" u="sng" smtClean="0">
                <a:latin typeface="Verdana"/>
                <a:cs typeface="Verdana"/>
              </a:rPr>
              <a:t>1</a:t>
            </a:r>
            <a:r>
              <a:rPr lang="sr-Latn-RS" sz="3200" u="sng" smtClean="0">
                <a:latin typeface="Verdana"/>
                <a:cs typeface="Verdana"/>
              </a:rPr>
              <a:t>.</a:t>
            </a:r>
            <a:r>
              <a:rPr lang="en-US" sz="3200" u="sng" smtClean="0">
                <a:latin typeface="Verdana"/>
                <a:cs typeface="Verdana"/>
              </a:rPr>
              <a:t> </a:t>
            </a:r>
            <a:r>
              <a:rPr lang="en-US" sz="3200" u="sng" err="1">
                <a:latin typeface="Verdana"/>
                <a:cs typeface="Verdana"/>
              </a:rPr>
              <a:t>Petrovoj</a:t>
            </a:r>
            <a:r>
              <a:rPr lang="en-US" sz="3200" u="sng">
                <a:latin typeface="Verdana"/>
                <a:cs typeface="Verdana"/>
              </a:rPr>
              <a:t> 1:2</a:t>
            </a:r>
            <a:r>
              <a:rPr lang="en-US" sz="3200">
                <a:latin typeface="Verdana"/>
                <a:cs typeface="Verdana"/>
              </a:rPr>
              <a:t>, </a:t>
            </a:r>
            <a:r>
              <a:rPr lang="en-US" sz="3200" err="1">
                <a:latin typeface="Verdana"/>
                <a:cs typeface="Verdana"/>
              </a:rPr>
              <a:t>Petar</a:t>
            </a:r>
            <a:r>
              <a:rPr lang="en-US" sz="3200">
                <a:latin typeface="Verdana"/>
                <a:cs typeface="Verdana"/>
              </a:rPr>
              <a:t> </a:t>
            </a:r>
            <a:r>
              <a:rPr lang="en-US" sz="3200" err="1">
                <a:latin typeface="Verdana"/>
                <a:cs typeface="Verdana"/>
              </a:rPr>
              <a:t>opisuje</a:t>
            </a:r>
            <a:r>
              <a:rPr lang="en-US" sz="3200">
                <a:latin typeface="Verdana"/>
                <a:cs typeface="Verdana"/>
              </a:rPr>
              <a:t> </a:t>
            </a:r>
            <a:r>
              <a:rPr lang="sr-Latn-RS" sz="3200" err="1">
                <a:latin typeface="Verdana"/>
                <a:cs typeface="Verdana"/>
              </a:rPr>
              <a:t>č</a:t>
            </a:r>
            <a:r>
              <a:rPr lang="en-US" sz="3200" err="1" smtClean="0">
                <a:latin typeface="Verdana"/>
                <a:cs typeface="Verdana"/>
              </a:rPr>
              <a:t>itaoce</a:t>
            </a:r>
            <a:r>
              <a:rPr lang="en-US" sz="3200" smtClean="0">
                <a:latin typeface="Verdana"/>
                <a:cs typeface="Verdana"/>
              </a:rPr>
              <a:t> </a:t>
            </a:r>
            <a:r>
              <a:rPr lang="en-US" sz="3200" err="1">
                <a:latin typeface="Verdana"/>
                <a:cs typeface="Verdana"/>
              </a:rPr>
              <a:t>svoje</a:t>
            </a:r>
            <a:r>
              <a:rPr lang="en-US" sz="3200">
                <a:latin typeface="Verdana"/>
                <a:cs typeface="Verdana"/>
              </a:rPr>
              <a:t> </a:t>
            </a:r>
            <a:r>
              <a:rPr lang="en-US" sz="3200" err="1">
                <a:latin typeface="Verdana"/>
                <a:cs typeface="Verdana"/>
              </a:rPr>
              <a:t>poslanice</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izabranima</a:t>
            </a:r>
            <a:r>
              <a:rPr lang="en-US" sz="3200">
                <a:latin typeface="Verdana"/>
                <a:cs typeface="Verdana"/>
              </a:rPr>
              <a:t> </a:t>
            </a:r>
            <a:r>
              <a:rPr lang="sr-Latn-RS" sz="3200" smtClean="0">
                <a:latin typeface="Verdana"/>
                <a:cs typeface="Verdana"/>
              </a:rPr>
              <a:t>„</a:t>
            </a:r>
            <a:r>
              <a:rPr lang="en-US" sz="3200" err="1" smtClean="0">
                <a:latin typeface="Verdana"/>
                <a:cs typeface="Verdana"/>
              </a:rPr>
              <a:t>po</a:t>
            </a:r>
            <a:r>
              <a:rPr lang="en-US" sz="3200" smtClean="0">
                <a:latin typeface="Verdana"/>
                <a:cs typeface="Verdana"/>
              </a:rPr>
              <a:t> </a:t>
            </a:r>
            <a:r>
              <a:rPr lang="en-US" sz="3200" err="1">
                <a:latin typeface="Verdana"/>
                <a:cs typeface="Verdana"/>
              </a:rPr>
              <a:t>predznanju</a:t>
            </a:r>
            <a:r>
              <a:rPr lang="en-US" sz="3200">
                <a:latin typeface="Verdana"/>
                <a:cs typeface="Verdana"/>
              </a:rPr>
              <a:t> </a:t>
            </a:r>
            <a:r>
              <a:rPr lang="en-US" sz="3200" err="1">
                <a:solidFill>
                  <a:srgbClr val="FFFF00"/>
                </a:solidFill>
                <a:latin typeface="Verdana"/>
                <a:cs typeface="Verdana"/>
              </a:rPr>
              <a:t>Boga</a:t>
            </a:r>
            <a:r>
              <a:rPr lang="en-US" sz="3200">
                <a:solidFill>
                  <a:srgbClr val="FFFF00"/>
                </a:solidFill>
                <a:latin typeface="Verdana"/>
                <a:cs typeface="Verdana"/>
              </a:rPr>
              <a:t> </a:t>
            </a:r>
            <a:r>
              <a:rPr lang="en-US" sz="3200" err="1">
                <a:solidFill>
                  <a:srgbClr val="FFFF00"/>
                </a:solidFill>
                <a:latin typeface="Verdana"/>
                <a:cs typeface="Verdana"/>
              </a:rPr>
              <a:t>Oca</a:t>
            </a:r>
            <a:r>
              <a:rPr lang="en-US" sz="3200">
                <a:latin typeface="Verdana"/>
                <a:cs typeface="Verdana"/>
              </a:rPr>
              <a:t>, </a:t>
            </a:r>
            <a:r>
              <a:rPr lang="en-US" sz="3200" err="1" smtClean="0">
                <a:latin typeface="Verdana"/>
                <a:cs typeface="Verdana"/>
              </a:rPr>
              <a:t>posve</a:t>
            </a:r>
            <a:r>
              <a:rPr lang="sr-Latn-RS" sz="3200" smtClean="0">
                <a:latin typeface="Verdana"/>
                <a:cs typeface="Verdana"/>
              </a:rPr>
              <a:t>ć</a:t>
            </a:r>
            <a:r>
              <a:rPr lang="en-US" sz="3200" err="1" smtClean="0">
                <a:latin typeface="Verdana"/>
                <a:cs typeface="Verdana"/>
              </a:rPr>
              <a:t>enjem</a:t>
            </a:r>
            <a:r>
              <a:rPr lang="en-US" sz="3200" smtClean="0">
                <a:latin typeface="Verdana"/>
                <a:cs typeface="Verdana"/>
              </a:rPr>
              <a:t> </a:t>
            </a:r>
            <a:r>
              <a:rPr lang="en-US" sz="3200" err="1">
                <a:solidFill>
                  <a:srgbClr val="FFFF00"/>
                </a:solidFill>
                <a:latin typeface="Verdana"/>
                <a:cs typeface="Verdana"/>
              </a:rPr>
              <a:t>Duha</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pokornost</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err="1">
                <a:latin typeface="Verdana"/>
                <a:cs typeface="Verdana"/>
              </a:rPr>
              <a:t>š</a:t>
            </a:r>
            <a:r>
              <a:rPr lang="en-US" sz="3200" err="1" smtClean="0">
                <a:latin typeface="Verdana"/>
                <a:cs typeface="Verdana"/>
              </a:rPr>
              <a:t>kropljenje</a:t>
            </a:r>
            <a:r>
              <a:rPr lang="en-US" sz="3200" smtClean="0">
                <a:latin typeface="Verdana"/>
                <a:cs typeface="Verdana"/>
              </a:rPr>
              <a:t> </a:t>
            </a:r>
            <a:r>
              <a:rPr lang="en-US" sz="3200" err="1">
                <a:latin typeface="Verdana"/>
                <a:cs typeface="Verdana"/>
              </a:rPr>
              <a:t>krvlju</a:t>
            </a:r>
            <a:r>
              <a:rPr lang="en-US" sz="3200">
                <a:latin typeface="Verdana"/>
                <a:cs typeface="Verdana"/>
              </a:rPr>
              <a:t> </a:t>
            </a:r>
            <a:r>
              <a:rPr lang="en-US" sz="3200" err="1">
                <a:solidFill>
                  <a:srgbClr val="FFFF00"/>
                </a:solidFill>
                <a:latin typeface="Verdana"/>
                <a:cs typeface="Verdana"/>
              </a:rPr>
              <a:t>Isusa</a:t>
            </a:r>
            <a:r>
              <a:rPr lang="en-US" sz="3200">
                <a:solidFill>
                  <a:srgbClr val="FFFF00"/>
                </a:solidFill>
                <a:latin typeface="Verdana"/>
                <a:cs typeface="Verdana"/>
              </a:rPr>
              <a:t> </a:t>
            </a:r>
            <a:r>
              <a:rPr lang="sr-Latn-RS" sz="3200" smtClean="0">
                <a:solidFill>
                  <a:srgbClr val="FFFF00"/>
                </a:solidFill>
                <a:latin typeface="Verdana"/>
                <a:cs typeface="Verdana"/>
              </a:rPr>
              <a:t>H</a:t>
            </a:r>
            <a:r>
              <a:rPr lang="en-US" sz="3200" err="1" smtClean="0">
                <a:solidFill>
                  <a:srgbClr val="FFFF00"/>
                </a:solidFill>
                <a:latin typeface="Verdana"/>
                <a:cs typeface="Verdana"/>
              </a:rPr>
              <a:t>rista</a:t>
            </a:r>
            <a:r>
              <a:rPr lang="en-US" sz="3200">
                <a:latin typeface="Verdana"/>
                <a:cs typeface="Verdana"/>
              </a:rPr>
              <a:t>.”</a:t>
            </a:r>
          </a:p>
        </p:txBody>
      </p:sp>
    </p:spTree>
    <p:extLst>
      <p:ext uri="{BB962C8B-B14F-4D97-AF65-F5344CB8AC3E}">
        <p14:creationId xmlns:p14="http://schemas.microsoft.com/office/powerpoint/2010/main" val="86195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5789" y="875793"/>
            <a:ext cx="10608499" cy="4918269"/>
          </a:xfrm>
          <a:prstGeom prst="rect">
            <a:avLst/>
          </a:prstGeom>
          <a:noFill/>
        </p:spPr>
        <p:txBody>
          <a:bodyPr wrap="square" rtlCol="0">
            <a:spAutoFit/>
          </a:bodyPr>
          <a:lstStyle/>
          <a:p>
            <a:r>
              <a:rPr lang="en-US" sz="3200" err="1">
                <a:latin typeface="Verdana"/>
                <a:cs typeface="Verdana"/>
              </a:rPr>
              <a:t>Isto</a:t>
            </a:r>
            <a:r>
              <a:rPr lang="en-US" sz="3200">
                <a:latin typeface="Verdana"/>
                <a:cs typeface="Verdana"/>
              </a:rPr>
              <a:t> </a:t>
            </a:r>
            <a:r>
              <a:rPr lang="en-US" sz="3200" err="1">
                <a:latin typeface="Verdana"/>
                <a:cs typeface="Verdana"/>
              </a:rPr>
              <a:t>tako</a:t>
            </a:r>
            <a:r>
              <a:rPr lang="en-US" sz="3200">
                <a:latin typeface="Verdana"/>
                <a:cs typeface="Verdana"/>
              </a:rPr>
              <a:t> </a:t>
            </a:r>
            <a:r>
              <a:rPr lang="en-US" sz="3200" err="1">
                <a:latin typeface="Verdana"/>
                <a:cs typeface="Verdana"/>
              </a:rPr>
              <a:t>moramo</a:t>
            </a:r>
            <a:r>
              <a:rPr lang="en-US" sz="3200">
                <a:latin typeface="Verdana"/>
                <a:cs typeface="Verdana"/>
              </a:rPr>
              <a:t> </a:t>
            </a:r>
            <a:r>
              <a:rPr lang="en-US" sz="3200" err="1">
                <a:latin typeface="Verdana"/>
                <a:cs typeface="Verdana"/>
              </a:rPr>
              <a:t>imati</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umu</a:t>
            </a:r>
            <a:r>
              <a:rPr lang="en-US" sz="3200">
                <a:latin typeface="Verdana"/>
                <a:cs typeface="Verdana"/>
              </a:rPr>
              <a:t> da:</a:t>
            </a:r>
          </a:p>
          <a:p>
            <a:endParaRPr lang="en-US" sz="3200">
              <a:latin typeface="Verdana"/>
              <a:cs typeface="Verdana"/>
            </a:endParaRPr>
          </a:p>
          <a:p>
            <a:pPr marL="514350" indent="-514350">
              <a:buFont typeface="+mj-lt"/>
              <a:buAutoNum type="arabicPeriod"/>
            </a:pPr>
            <a:r>
              <a:rPr lang="en-US" sz="3200" smtClean="0">
                <a:latin typeface="Verdana"/>
                <a:cs typeface="Verdana"/>
              </a:rPr>
              <a:t>R</a:t>
            </a:r>
            <a:r>
              <a:rPr lang="sr-Latn-RS" sz="3200" smtClean="0">
                <a:latin typeface="Verdana"/>
                <a:cs typeface="Verdana"/>
              </a:rPr>
              <a:t>eč</a:t>
            </a:r>
            <a:r>
              <a:rPr lang="en-US" sz="3200" smtClean="0">
                <a:latin typeface="Verdana"/>
                <a:cs typeface="Verdana"/>
              </a:rPr>
              <a:t> </a:t>
            </a:r>
            <a:r>
              <a:rPr lang="en-US" sz="3200" b="1">
                <a:solidFill>
                  <a:srgbClr val="FFFF00"/>
                </a:solidFill>
                <a:latin typeface="Verdana"/>
                <a:cs typeface="Verdana"/>
              </a:rPr>
              <a:t>TROJSTVO</a:t>
            </a:r>
            <a:r>
              <a:rPr lang="en-US" sz="3200">
                <a:latin typeface="Verdana"/>
                <a:cs typeface="Verdana"/>
              </a:rPr>
              <a:t> se ne </a:t>
            </a:r>
            <a:r>
              <a:rPr lang="en-US" sz="3200" err="1">
                <a:latin typeface="Verdana"/>
                <a:cs typeface="Verdana"/>
              </a:rPr>
              <a:t>nalazi</a:t>
            </a:r>
            <a:r>
              <a:rPr lang="en-US" sz="3200">
                <a:latin typeface="Verdana"/>
                <a:cs typeface="Verdana"/>
              </a:rPr>
              <a:t> u </a:t>
            </a:r>
            <a:r>
              <a:rPr lang="en-US" sz="3200" err="1">
                <a:latin typeface="Verdana"/>
                <a:cs typeface="Verdana"/>
              </a:rPr>
              <a:t>Bibliji</a:t>
            </a:r>
            <a:r>
              <a:rPr lang="en-US" sz="3200">
                <a:latin typeface="Verdana"/>
                <a:cs typeface="Verdana"/>
              </a:rPr>
              <a:t>.</a:t>
            </a:r>
          </a:p>
          <a:p>
            <a:pPr>
              <a:lnSpc>
                <a:spcPct val="50000"/>
              </a:lnSpc>
            </a:pPr>
            <a:r>
              <a:rPr lang="en-US" sz="3200">
                <a:latin typeface="Verdana"/>
                <a:cs typeface="Verdana"/>
              </a:rPr>
              <a:t> </a:t>
            </a:r>
          </a:p>
          <a:p>
            <a:pPr lvl="1">
              <a:lnSpc>
                <a:spcPct val="120000"/>
              </a:lnSpc>
            </a:pPr>
            <a:r>
              <a:rPr lang="en-US" sz="3200" err="1">
                <a:latin typeface="Verdana"/>
                <a:cs typeface="Verdana"/>
              </a:rPr>
              <a:t>Isto</a:t>
            </a:r>
            <a:r>
              <a:rPr lang="en-US" sz="3200">
                <a:latin typeface="Verdana"/>
                <a:cs typeface="Verdana"/>
              </a:rPr>
              <a:t> </a:t>
            </a:r>
            <a:r>
              <a:rPr lang="en-US" sz="3200" err="1">
                <a:latin typeface="Verdana"/>
                <a:cs typeface="Verdana"/>
              </a:rPr>
              <a:t>tako</a:t>
            </a:r>
            <a:r>
              <a:rPr lang="en-US" sz="3200">
                <a:latin typeface="Verdana"/>
                <a:cs typeface="Verdana"/>
              </a:rPr>
              <a:t> </a:t>
            </a:r>
            <a:r>
              <a:rPr lang="en-US" sz="3200" err="1">
                <a:latin typeface="Verdana"/>
                <a:cs typeface="Verdana"/>
              </a:rPr>
              <a:t>ni</a:t>
            </a:r>
            <a:r>
              <a:rPr lang="en-US" sz="3200">
                <a:latin typeface="Verdana"/>
                <a:cs typeface="Verdana"/>
              </a:rPr>
              <a:t> </a:t>
            </a:r>
            <a:r>
              <a:rPr lang="en-US" sz="3200" err="1">
                <a:latin typeface="Verdana"/>
                <a:cs typeface="Verdana"/>
              </a:rPr>
              <a:t>ime</a:t>
            </a:r>
            <a:r>
              <a:rPr lang="en-US" sz="3200">
                <a:latin typeface="Verdana"/>
                <a:cs typeface="Verdana"/>
              </a:rPr>
              <a:t> </a:t>
            </a:r>
            <a:r>
              <a:rPr lang="en-US" sz="3200" b="1">
                <a:latin typeface="Verdana"/>
                <a:cs typeface="Verdana"/>
              </a:rPr>
              <a:t>LUCIFER</a:t>
            </a:r>
            <a:r>
              <a:rPr lang="en-US" sz="3200">
                <a:latin typeface="Verdana"/>
                <a:cs typeface="Verdana"/>
              </a:rPr>
              <a:t> </a:t>
            </a:r>
          </a:p>
          <a:p>
            <a:pPr marL="1371600" lvl="2" indent="-457200">
              <a:lnSpc>
                <a:spcPct val="120000"/>
              </a:lnSpc>
              <a:buFont typeface="Arial"/>
              <a:buChar char="•"/>
            </a:pPr>
            <a:r>
              <a:rPr lang="en-US" sz="3200" err="1">
                <a:latin typeface="Verdana"/>
                <a:cs typeface="Verdana"/>
              </a:rPr>
              <a:t>latinska</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en-US" sz="3200" err="1">
                <a:latin typeface="Verdana"/>
                <a:cs typeface="Verdana"/>
              </a:rPr>
              <a:t>koja</a:t>
            </a:r>
            <a:r>
              <a:rPr lang="en-US" sz="320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svetlono</a:t>
            </a:r>
            <a:r>
              <a:rPr lang="sr-Latn-RS" sz="3200" smtClean="0">
                <a:latin typeface="Verdana"/>
                <a:cs typeface="Verdana"/>
              </a:rPr>
              <a:t>š</a:t>
            </a:r>
            <a:r>
              <a:rPr lang="en-US" sz="3200" smtClean="0">
                <a:latin typeface="Verdana"/>
                <a:cs typeface="Verdana"/>
              </a:rPr>
              <a:t>a</a:t>
            </a:r>
            <a:r>
              <a:rPr lang="sr-Latn-RS" sz="3200" smtClean="0">
                <a:latin typeface="Verdana"/>
                <a:cs typeface="Verdana"/>
              </a:rPr>
              <a:t>“</a:t>
            </a:r>
            <a:r>
              <a:rPr lang="en-US" sz="3200" smtClean="0">
                <a:latin typeface="Verdana"/>
                <a:cs typeface="Verdana"/>
              </a:rPr>
              <a:t> </a:t>
            </a:r>
            <a:endParaRPr lang="en-US" sz="3200">
              <a:latin typeface="Verdana"/>
              <a:cs typeface="Verdana"/>
            </a:endParaRPr>
          </a:p>
          <a:p>
            <a:pPr lvl="2">
              <a:lnSpc>
                <a:spcPct val="120000"/>
              </a:lnSpc>
            </a:pPr>
            <a:r>
              <a:rPr lang="en-US" sz="3200" err="1">
                <a:latin typeface="Verdana"/>
                <a:cs typeface="Verdana"/>
              </a:rPr>
              <a:t>dolazi</a:t>
            </a:r>
            <a:r>
              <a:rPr lang="en-US" sz="3200">
                <a:latin typeface="Verdana"/>
                <a:cs typeface="Verdana"/>
              </a:rPr>
              <a:t> </a:t>
            </a:r>
            <a:r>
              <a:rPr lang="en-US" sz="3200" err="1">
                <a:latin typeface="Verdana"/>
                <a:cs typeface="Verdana"/>
              </a:rPr>
              <a:t>iz</a:t>
            </a:r>
            <a:r>
              <a:rPr lang="en-US" sz="3200">
                <a:latin typeface="Verdana"/>
                <a:cs typeface="Verdana"/>
              </a:rPr>
              <a:t> </a:t>
            </a:r>
            <a:r>
              <a:rPr lang="en-US" sz="3200" err="1">
                <a:latin typeface="Verdana"/>
                <a:cs typeface="Verdana"/>
              </a:rPr>
              <a:t>Jeronimovog</a:t>
            </a:r>
            <a:r>
              <a:rPr lang="en-US" sz="3200">
                <a:latin typeface="Verdana"/>
                <a:cs typeface="Verdana"/>
              </a:rPr>
              <a:t> </a:t>
            </a:r>
            <a:r>
              <a:rPr lang="en-US" sz="3200" err="1">
                <a:latin typeface="Verdana"/>
                <a:cs typeface="Verdana"/>
              </a:rPr>
              <a:t>latinskog</a:t>
            </a:r>
            <a:r>
              <a:rPr lang="en-US" sz="3200">
                <a:latin typeface="Verdana"/>
                <a:cs typeface="Verdana"/>
              </a:rPr>
              <a:t> </a:t>
            </a:r>
            <a:r>
              <a:rPr lang="en-US" sz="3200" err="1">
                <a:latin typeface="Verdana"/>
                <a:cs typeface="Verdana"/>
              </a:rPr>
              <a:t>prevoda</a:t>
            </a:r>
            <a:r>
              <a:rPr lang="en-US" sz="3200">
                <a:latin typeface="Verdana"/>
                <a:cs typeface="Verdana"/>
              </a:rPr>
              <a:t> </a:t>
            </a:r>
            <a:r>
              <a:rPr lang="en-US" sz="3200" err="1">
                <a:latin typeface="Verdana"/>
                <a:cs typeface="Verdana"/>
              </a:rPr>
              <a:t>Biblije</a:t>
            </a:r>
            <a:r>
              <a:rPr lang="en-US" sz="3200">
                <a:latin typeface="Verdana"/>
                <a:cs typeface="Verdana"/>
              </a:rPr>
              <a:t> (</a:t>
            </a:r>
            <a:r>
              <a:rPr lang="en-US" sz="3200" err="1">
                <a:latin typeface="Verdana"/>
                <a:cs typeface="Verdana"/>
              </a:rPr>
              <a:t>Vulgata</a:t>
            </a:r>
            <a:r>
              <a:rPr lang="en-US" sz="3200">
                <a:latin typeface="Verdana"/>
                <a:cs typeface="Verdana"/>
              </a:rPr>
              <a:t>)</a:t>
            </a:r>
          </a:p>
          <a:p>
            <a:pPr lvl="2">
              <a:lnSpc>
                <a:spcPct val="50000"/>
              </a:lnSpc>
            </a:pPr>
            <a:endParaRPr lang="en-US" sz="3200">
              <a:latin typeface="Verdana"/>
              <a:cs typeface="Verdana"/>
            </a:endParaRPr>
          </a:p>
          <a:p>
            <a:pPr lvl="2">
              <a:lnSpc>
                <a:spcPct val="50000"/>
              </a:lnSpc>
            </a:pPr>
            <a:endParaRPr lang="en-US" sz="3200">
              <a:latin typeface="Verdana"/>
              <a:cs typeface="Verdana"/>
            </a:endParaRPr>
          </a:p>
          <a:p>
            <a:pPr lvl="1">
              <a:lnSpc>
                <a:spcPct val="50000"/>
              </a:lnSpc>
            </a:pPr>
            <a:r>
              <a:rPr lang="en-US" sz="3200">
                <a:latin typeface="Verdana"/>
                <a:cs typeface="Verdana"/>
              </a:rPr>
              <a:t>(</a:t>
            </a:r>
            <a:r>
              <a:rPr lang="en-US" sz="3200" err="1">
                <a:latin typeface="Verdana"/>
                <a:cs typeface="Verdana"/>
              </a:rPr>
              <a:t>niti</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en-US" sz="3200" err="1">
                <a:latin typeface="Verdana"/>
                <a:cs typeface="Verdana"/>
              </a:rPr>
              <a:t>krstiti</a:t>
            </a:r>
            <a:r>
              <a:rPr lang="en-US" sz="3200">
                <a:latin typeface="Verdana"/>
                <a:cs typeface="Verdana"/>
              </a:rPr>
              <a:t>, </a:t>
            </a:r>
            <a:r>
              <a:rPr lang="en-US" sz="3200" err="1">
                <a:latin typeface="Verdana"/>
                <a:cs typeface="Verdana"/>
              </a:rPr>
              <a:t>pokajati</a:t>
            </a:r>
            <a:r>
              <a:rPr lang="en-US" sz="3200">
                <a:latin typeface="Verdana"/>
                <a:cs typeface="Verdana"/>
              </a:rPr>
              <a:t>, </a:t>
            </a:r>
            <a:r>
              <a:rPr lang="sr-Latn-RS" sz="3200" smtClean="0">
                <a:latin typeface="Verdana"/>
                <a:cs typeface="Verdana"/>
              </a:rPr>
              <a:t>rukopoložiti</a:t>
            </a:r>
            <a:r>
              <a:rPr lang="en-US" sz="3200" smtClean="0">
                <a:latin typeface="Verdana"/>
                <a:cs typeface="Verdana"/>
              </a:rPr>
              <a:t>)</a:t>
            </a:r>
            <a:endParaRPr lang="en-US" sz="3200">
              <a:latin typeface="Verdana"/>
              <a:cs typeface="Verdana"/>
            </a:endParaRPr>
          </a:p>
        </p:txBody>
      </p:sp>
    </p:spTree>
    <p:extLst>
      <p:ext uri="{BB962C8B-B14F-4D97-AF65-F5344CB8AC3E}">
        <p14:creationId xmlns:p14="http://schemas.microsoft.com/office/powerpoint/2010/main" val="35917013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571871"/>
            <a:ext cx="8137735" cy="3046988"/>
          </a:xfrm>
          <a:prstGeom prst="rect">
            <a:avLst/>
          </a:prstGeom>
          <a:noFill/>
        </p:spPr>
        <p:txBody>
          <a:bodyPr wrap="square" rtlCol="0">
            <a:spAutoFit/>
          </a:bodyPr>
          <a:lstStyle/>
          <a:p>
            <a:r>
              <a:rPr lang="en-US" sz="3200" err="1">
                <a:latin typeface="Verdana"/>
                <a:cs typeface="Verdana"/>
              </a:rPr>
              <a:t>Opomena</a:t>
            </a:r>
            <a:r>
              <a:rPr lang="en-US" sz="3200">
                <a:latin typeface="Verdana"/>
                <a:cs typeface="Verdana"/>
              </a:rPr>
              <a:t> u </a:t>
            </a:r>
            <a:r>
              <a:rPr lang="en-US" sz="3200" u="sng">
                <a:latin typeface="Verdana"/>
                <a:cs typeface="Verdana"/>
              </a:rPr>
              <a:t>Judi </a:t>
            </a:r>
            <a:r>
              <a:rPr lang="en-US" sz="3200" u="sng" smtClean="0">
                <a:latin typeface="Verdana"/>
                <a:cs typeface="Verdana"/>
              </a:rPr>
              <a:t>20-21:</a:t>
            </a:r>
            <a:r>
              <a:rPr lang="en-US" sz="3200" smtClean="0">
                <a:latin typeface="Verdana"/>
                <a:cs typeface="Verdana"/>
              </a:rPr>
              <a:t> </a:t>
            </a:r>
            <a:r>
              <a:rPr lang="sr-Latn-RS" sz="3200" smtClean="0">
                <a:latin typeface="Verdana"/>
                <a:cs typeface="Verdana"/>
              </a:rPr>
              <a:t>„</a:t>
            </a:r>
            <a:r>
              <a:rPr lang="en-US" sz="3200" smtClean="0">
                <a:latin typeface="Verdana"/>
                <a:cs typeface="Verdana"/>
              </a:rPr>
              <a:t>A </a:t>
            </a:r>
            <a:r>
              <a:rPr lang="en-US" sz="3200">
                <a:latin typeface="Verdana"/>
                <a:cs typeface="Verdana"/>
              </a:rPr>
              <a:t>vi, </a:t>
            </a:r>
            <a:r>
              <a:rPr lang="en-US" sz="3200" err="1" smtClean="0">
                <a:latin typeface="Verdana"/>
                <a:cs typeface="Verdana"/>
              </a:rPr>
              <a:t>ljub</a:t>
            </a:r>
            <a:r>
              <a:rPr lang="sr-Latn-RS" sz="3200" smtClean="0">
                <a:latin typeface="Verdana"/>
                <a:cs typeface="Verdana"/>
              </a:rPr>
              <a:t>az</a:t>
            </a:r>
            <a:r>
              <a:rPr lang="en-US" sz="3200" err="1" smtClean="0">
                <a:latin typeface="Verdana"/>
                <a:cs typeface="Verdana"/>
              </a:rPr>
              <a:t>ni</a:t>
            </a:r>
            <a:r>
              <a:rPr lang="en-US" sz="3200">
                <a:latin typeface="Verdana"/>
                <a:cs typeface="Verdana"/>
              </a:rPr>
              <a:t>, </a:t>
            </a:r>
            <a:r>
              <a:rPr lang="en-US" sz="3200" err="1" smtClean="0">
                <a:latin typeface="Verdana"/>
                <a:cs typeface="Verdana"/>
              </a:rPr>
              <a:t>nazi</a:t>
            </a:r>
            <a:r>
              <a:rPr lang="sr-Latn-RS" sz="3200" smtClean="0">
                <a:latin typeface="Verdana"/>
                <a:cs typeface="Verdana"/>
              </a:rPr>
              <a:t>đ</a:t>
            </a:r>
            <a:r>
              <a:rPr lang="en-US" sz="3200" err="1" smtClean="0">
                <a:latin typeface="Verdana"/>
                <a:cs typeface="Verdana"/>
              </a:rPr>
              <a:t>ujte</a:t>
            </a:r>
            <a:r>
              <a:rPr lang="en-US" sz="3200" smtClean="0">
                <a:latin typeface="Verdana"/>
                <a:cs typeface="Verdana"/>
              </a:rPr>
              <a:t> </a:t>
            </a:r>
            <a:r>
              <a:rPr lang="en-US" sz="3200">
                <a:latin typeface="Verdana"/>
                <a:cs typeface="Verdana"/>
              </a:rPr>
              <a:t>se </a:t>
            </a:r>
            <a:r>
              <a:rPr lang="en-US" sz="3200" err="1">
                <a:latin typeface="Verdana"/>
                <a:cs typeface="Verdana"/>
              </a:rPr>
              <a:t>svojom</a:t>
            </a:r>
            <a:r>
              <a:rPr lang="en-US" sz="3200">
                <a:latin typeface="Verdana"/>
                <a:cs typeface="Verdana"/>
              </a:rPr>
              <a:t> </a:t>
            </a:r>
            <a:r>
              <a:rPr lang="en-US" sz="3200" err="1">
                <a:latin typeface="Verdana"/>
                <a:cs typeface="Verdana"/>
              </a:rPr>
              <a:t>svetom</a:t>
            </a:r>
            <a:r>
              <a:rPr lang="en-US" sz="3200">
                <a:latin typeface="Verdana"/>
                <a:cs typeface="Verdana"/>
              </a:rPr>
              <a:t> </a:t>
            </a:r>
            <a:r>
              <a:rPr lang="en-US" sz="3200" err="1" smtClean="0">
                <a:latin typeface="Verdana"/>
                <a:cs typeface="Verdana"/>
              </a:rPr>
              <a:t>verom</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molite</a:t>
            </a:r>
            <a:r>
              <a:rPr lang="en-US" sz="3200">
                <a:latin typeface="Verdana"/>
                <a:cs typeface="Verdana"/>
              </a:rPr>
              <a:t> se </a:t>
            </a:r>
            <a:r>
              <a:rPr lang="sr-Latn-RS" sz="3200" smtClean="0">
                <a:latin typeface="Verdana"/>
                <a:cs typeface="Verdana"/>
              </a:rPr>
              <a:t>Bogu </a:t>
            </a:r>
            <a:r>
              <a:rPr lang="sr-Latn-RS" sz="3200" smtClean="0">
                <a:solidFill>
                  <a:srgbClr val="FFFF00"/>
                </a:solidFill>
                <a:latin typeface="Verdana"/>
                <a:cs typeface="Verdana"/>
              </a:rPr>
              <a:t>Duhom Svetim</a:t>
            </a:r>
            <a:r>
              <a:rPr lang="en-US" sz="3200" smtClean="0">
                <a:latin typeface="Verdana"/>
                <a:cs typeface="Verdana"/>
              </a:rPr>
              <a:t>, </a:t>
            </a:r>
            <a:r>
              <a:rPr lang="sr-Latn-RS" sz="3200" smtClean="0">
                <a:latin typeface="Verdana"/>
                <a:cs typeface="Verdana"/>
              </a:rPr>
              <a:t>i </a:t>
            </a:r>
            <a:r>
              <a:rPr lang="en-US" sz="3200" err="1" smtClean="0">
                <a:latin typeface="Verdana"/>
                <a:cs typeface="Verdana"/>
              </a:rPr>
              <a:t>sami</a:t>
            </a:r>
            <a:r>
              <a:rPr lang="en-US" sz="3200" smtClean="0">
                <a:latin typeface="Verdana"/>
                <a:cs typeface="Verdana"/>
              </a:rPr>
              <a:t> </a:t>
            </a:r>
            <a:r>
              <a:rPr lang="en-US" sz="3200" err="1" smtClean="0">
                <a:latin typeface="Verdana"/>
                <a:cs typeface="Verdana"/>
              </a:rPr>
              <a:t>sebe</a:t>
            </a:r>
            <a:r>
              <a:rPr lang="sr-Latn-RS" sz="3200" smtClean="0">
                <a:latin typeface="Verdana"/>
                <a:cs typeface="Verdana"/>
              </a:rPr>
              <a:t> držite</a:t>
            </a:r>
            <a:r>
              <a:rPr lang="en-US" sz="3200" smtClean="0">
                <a:latin typeface="Verdana"/>
                <a:cs typeface="Verdana"/>
              </a:rPr>
              <a:t> </a:t>
            </a:r>
            <a:r>
              <a:rPr lang="en-US" sz="3200">
                <a:latin typeface="Verdana"/>
                <a:cs typeface="Verdana"/>
              </a:rPr>
              <a:t>u </a:t>
            </a:r>
            <a:r>
              <a:rPr lang="en-US" sz="3200" err="1">
                <a:latin typeface="Verdana"/>
                <a:cs typeface="Verdana"/>
              </a:rPr>
              <a:t>ljubavi</a:t>
            </a:r>
            <a:r>
              <a:rPr lang="en-US" sz="3200">
                <a:latin typeface="Verdana"/>
                <a:cs typeface="Verdana"/>
              </a:rPr>
              <a:t> </a:t>
            </a:r>
            <a:r>
              <a:rPr lang="en-US" sz="3200" smtClean="0">
                <a:solidFill>
                  <a:srgbClr val="FFFF00"/>
                </a:solidFill>
                <a:latin typeface="Verdana"/>
                <a:cs typeface="Verdana"/>
              </a:rPr>
              <a:t>Bo</a:t>
            </a:r>
            <a:r>
              <a:rPr lang="sr-Latn-RS" sz="3200" smtClean="0">
                <a:solidFill>
                  <a:srgbClr val="FFFF00"/>
                </a:solidFill>
                <a:latin typeface="Verdana"/>
                <a:cs typeface="Verdana"/>
              </a:rPr>
              <a:t>ž</a:t>
            </a:r>
            <a:r>
              <a:rPr lang="en-US" sz="3200" err="1" smtClean="0">
                <a:solidFill>
                  <a:srgbClr val="FFFF00"/>
                </a:solidFill>
                <a:latin typeface="Verdana"/>
                <a:cs typeface="Verdana"/>
              </a:rPr>
              <a:t>joj</a:t>
            </a:r>
            <a:r>
              <a:rPr lang="en-US" sz="3200">
                <a:solidFill>
                  <a:srgbClr val="FFFF00"/>
                </a:solidFill>
                <a:latin typeface="Verdana"/>
                <a:cs typeface="Verdana"/>
              </a:rPr>
              <a:t>,</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smtClean="0">
                <a:latin typeface="Verdana"/>
                <a:cs typeface="Verdana"/>
              </a:rPr>
              <a:t>č</a:t>
            </a:r>
            <a:r>
              <a:rPr lang="en-US" sz="3200" err="1" smtClean="0">
                <a:latin typeface="Verdana"/>
                <a:cs typeface="Verdana"/>
              </a:rPr>
              <a:t>ekaj</a:t>
            </a:r>
            <a:r>
              <a:rPr lang="sr-Latn-RS" sz="3200" smtClean="0">
                <a:latin typeface="Verdana"/>
                <a:cs typeface="Verdana"/>
              </a:rPr>
              <a:t>ući</a:t>
            </a:r>
            <a:r>
              <a:rPr lang="en-US" sz="3200" smtClean="0">
                <a:latin typeface="Verdana"/>
                <a:cs typeface="Verdana"/>
              </a:rPr>
              <a:t> </a:t>
            </a:r>
            <a:r>
              <a:rPr lang="en-US" sz="3200" err="1" smtClean="0">
                <a:latin typeface="Verdana"/>
                <a:cs typeface="Verdana"/>
              </a:rPr>
              <a:t>milost</a:t>
            </a:r>
            <a:r>
              <a:rPr lang="sr-Latn-RS" sz="3200" smtClean="0">
                <a:latin typeface="Verdana"/>
                <a:cs typeface="Verdana"/>
              </a:rPr>
              <a:t>i</a:t>
            </a:r>
            <a:r>
              <a:rPr lang="en-US" sz="3200" smtClean="0">
                <a:latin typeface="Verdana"/>
                <a:cs typeface="Verdana"/>
              </a:rPr>
              <a:t> </a:t>
            </a:r>
            <a:r>
              <a:rPr lang="en-US" sz="3200" err="1" smtClean="0">
                <a:solidFill>
                  <a:srgbClr val="FFFF00"/>
                </a:solidFill>
                <a:latin typeface="Verdana"/>
                <a:cs typeface="Verdana"/>
              </a:rPr>
              <a:t>Gospoda</a:t>
            </a:r>
            <a:r>
              <a:rPr lang="en-US" sz="3200" smtClean="0">
                <a:solidFill>
                  <a:srgbClr val="FFFF00"/>
                </a:solidFill>
                <a:latin typeface="Verdana"/>
                <a:cs typeface="Verdana"/>
              </a:rPr>
              <a:t> </a:t>
            </a:r>
            <a:r>
              <a:rPr lang="en-US" sz="3200" err="1" smtClean="0">
                <a:solidFill>
                  <a:srgbClr val="FFFF00"/>
                </a:solidFill>
                <a:latin typeface="Verdana"/>
                <a:cs typeface="Verdana"/>
              </a:rPr>
              <a:t>na</a:t>
            </a:r>
            <a:r>
              <a:rPr lang="sr-Latn-RS" sz="3200" smtClean="0">
                <a:solidFill>
                  <a:srgbClr val="FFFF00"/>
                </a:solidFill>
                <a:latin typeface="Verdana"/>
                <a:cs typeface="Verdana"/>
              </a:rPr>
              <a:t>š</a:t>
            </a:r>
            <a:r>
              <a:rPr lang="en-US" sz="3200" err="1" smtClean="0">
                <a:solidFill>
                  <a:srgbClr val="FFFF00"/>
                </a:solidFill>
                <a:latin typeface="Verdana"/>
                <a:cs typeface="Verdana"/>
              </a:rPr>
              <a:t>ega</a:t>
            </a:r>
            <a:r>
              <a:rPr lang="en-US" sz="3200" smtClean="0">
                <a:solidFill>
                  <a:srgbClr val="FFFF00"/>
                </a:solidFill>
                <a:latin typeface="Verdana"/>
                <a:cs typeface="Verdana"/>
              </a:rPr>
              <a:t> </a:t>
            </a:r>
            <a:r>
              <a:rPr lang="en-US" sz="3200" err="1">
                <a:solidFill>
                  <a:srgbClr val="FFFF00"/>
                </a:solidFill>
                <a:latin typeface="Verdana"/>
                <a:cs typeface="Verdana"/>
              </a:rPr>
              <a:t>Isusa</a:t>
            </a:r>
            <a:r>
              <a:rPr lang="en-US" sz="3200">
                <a:solidFill>
                  <a:srgbClr val="FFFF00"/>
                </a:solidFill>
                <a:latin typeface="Verdana"/>
                <a:cs typeface="Verdana"/>
              </a:rPr>
              <a:t> </a:t>
            </a:r>
            <a:r>
              <a:rPr lang="sr-Latn-RS" sz="3200" smtClean="0">
                <a:solidFill>
                  <a:srgbClr val="FFFF00"/>
                </a:solidFill>
                <a:latin typeface="Verdana"/>
                <a:cs typeface="Verdana"/>
              </a:rPr>
              <a:t>H</a:t>
            </a:r>
            <a:r>
              <a:rPr lang="en-US" sz="3200" err="1" smtClean="0">
                <a:solidFill>
                  <a:srgbClr val="FFFF00"/>
                </a:solidFill>
                <a:latin typeface="Verdana"/>
                <a:cs typeface="Verdana"/>
              </a:rPr>
              <a:t>rista</a:t>
            </a:r>
            <a:r>
              <a:rPr lang="en-US" sz="3200" smtClean="0">
                <a:latin typeface="Verdana"/>
                <a:cs typeface="Verdana"/>
              </a:rPr>
              <a:t> </a:t>
            </a:r>
            <a:r>
              <a:rPr lang="en-US" sz="3200" err="1">
                <a:latin typeface="Verdana"/>
                <a:cs typeface="Verdana"/>
              </a:rPr>
              <a:t>za</a:t>
            </a:r>
            <a:r>
              <a:rPr lang="en-US" sz="3200">
                <a:latin typeface="Verdana"/>
                <a:cs typeface="Verdana"/>
              </a:rPr>
              <a:t> </a:t>
            </a:r>
            <a:r>
              <a:rPr lang="sr-Latn-RS" sz="3200" err="1">
                <a:latin typeface="Verdana"/>
                <a:cs typeface="Verdana"/>
              </a:rPr>
              <a:t>ž</a:t>
            </a:r>
            <a:r>
              <a:rPr lang="en-US" sz="3200" err="1" smtClean="0">
                <a:latin typeface="Verdana"/>
                <a:cs typeface="Verdana"/>
              </a:rPr>
              <a:t>ivot</a:t>
            </a:r>
            <a:r>
              <a:rPr lang="en-US" sz="3200" smtClean="0">
                <a:latin typeface="Verdana"/>
                <a:cs typeface="Verdana"/>
              </a:rPr>
              <a:t> </a:t>
            </a:r>
            <a:r>
              <a:rPr lang="en-US" sz="3200" err="1" smtClean="0">
                <a:latin typeface="Verdana"/>
                <a:cs typeface="Verdana"/>
              </a:rPr>
              <a:t>ve</a:t>
            </a:r>
            <a:r>
              <a:rPr lang="sr-Latn-RS" sz="3200" smtClean="0">
                <a:latin typeface="Verdana"/>
                <a:cs typeface="Verdana"/>
              </a:rPr>
              <a:t>č</a:t>
            </a:r>
            <a:r>
              <a:rPr lang="en-US" sz="3200" err="1" smtClean="0">
                <a:latin typeface="Verdana"/>
                <a:cs typeface="Verdana"/>
              </a:rPr>
              <a:t>ni</a:t>
            </a:r>
            <a:r>
              <a:rPr lang="en-US" sz="3200">
                <a:latin typeface="Verdana"/>
                <a:cs typeface="Verdana"/>
              </a:rPr>
              <a:t>.”</a:t>
            </a:r>
          </a:p>
        </p:txBody>
      </p:sp>
    </p:spTree>
    <p:extLst>
      <p:ext uri="{BB962C8B-B14F-4D97-AF65-F5344CB8AC3E}">
        <p14:creationId xmlns:p14="http://schemas.microsoft.com/office/powerpoint/2010/main" val="24991881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390772"/>
            <a:ext cx="8137735" cy="6100131"/>
          </a:xfrm>
          <a:prstGeom prst="rect">
            <a:avLst/>
          </a:prstGeom>
          <a:noFill/>
        </p:spPr>
        <p:txBody>
          <a:bodyPr wrap="square" rtlCol="0">
            <a:spAutoFit/>
          </a:bodyPr>
          <a:lstStyle/>
          <a:p>
            <a:r>
              <a:rPr lang="en-US" sz="3200" u="sng" err="1">
                <a:latin typeface="Verdana"/>
                <a:cs typeface="Verdana"/>
              </a:rPr>
              <a:t>Otkrivenj</a:t>
            </a:r>
            <a:r>
              <a:rPr lang="sr-Latn-RS" sz="3200" u="sng">
                <a:latin typeface="Verdana"/>
                <a:cs typeface="Verdana"/>
              </a:rPr>
              <a:t>e</a:t>
            </a:r>
            <a:r>
              <a:rPr lang="en-US" sz="3200" u="sng">
                <a:latin typeface="Verdana"/>
                <a:cs typeface="Verdana"/>
              </a:rPr>
              <a:t> 1:4-6</a:t>
            </a:r>
            <a:r>
              <a:rPr lang="en-US" sz="3200">
                <a:latin typeface="Verdana"/>
                <a:cs typeface="Verdana"/>
              </a:rPr>
              <a:t> </a:t>
            </a:r>
            <a:r>
              <a:rPr lang="en-US" sz="3200" err="1">
                <a:latin typeface="Verdana"/>
                <a:cs typeface="Verdana"/>
              </a:rPr>
              <a:t>spominje</a:t>
            </a:r>
            <a:r>
              <a:rPr lang="en-US" sz="3200">
                <a:latin typeface="Verdana"/>
                <a:cs typeface="Verdana"/>
              </a:rPr>
              <a:t> tri </a:t>
            </a:r>
            <a:r>
              <a:rPr lang="en-US" sz="3200" err="1">
                <a:latin typeface="Verdana"/>
                <a:cs typeface="Verdana"/>
              </a:rPr>
              <a:t>osobe</a:t>
            </a:r>
            <a:r>
              <a:rPr lang="en-US" sz="3200">
                <a:latin typeface="Verdana"/>
                <a:cs typeface="Verdana"/>
              </a:rPr>
              <a:t> Bo</a:t>
            </a:r>
            <a:r>
              <a:rPr lang="sr-Latn-RS" sz="3200">
                <a:latin typeface="Verdana"/>
                <a:cs typeface="Verdana"/>
              </a:rPr>
              <a:t>ž</a:t>
            </a:r>
            <a:r>
              <a:rPr lang="en-US" sz="3200" err="1">
                <a:latin typeface="Verdana"/>
                <a:cs typeface="Verdana"/>
              </a:rPr>
              <a:t>anstva</a:t>
            </a:r>
            <a:r>
              <a:rPr lang="en-US" sz="3200">
                <a:latin typeface="Verdana"/>
                <a:cs typeface="Verdana"/>
              </a:rPr>
              <a:t>– </a:t>
            </a:r>
            <a:r>
              <a:rPr lang="sr-Latn-RS" sz="3200">
                <a:latin typeface="Verdana"/>
                <a:cs typeface="Verdana"/>
              </a:rPr>
              <a:t>„Blagodat vam</a:t>
            </a:r>
            <a:r>
              <a:rPr lang="en-US" sz="3200">
                <a:latin typeface="Verdana"/>
                <a:cs typeface="Verdana"/>
              </a:rPr>
              <a:t> </a:t>
            </a:r>
            <a:r>
              <a:rPr lang="en-US" sz="3200" err="1" smtClean="0">
                <a:latin typeface="Verdana"/>
                <a:cs typeface="Verdana"/>
              </a:rPr>
              <a:t>i</a:t>
            </a:r>
            <a:r>
              <a:rPr lang="sr-Latn-RS" sz="3200" smtClean="0">
                <a:latin typeface="Verdana"/>
                <a:cs typeface="Verdana"/>
              </a:rPr>
              <a:t> mir </a:t>
            </a:r>
            <a:r>
              <a:rPr lang="en-US" sz="3200">
                <a:latin typeface="Verdana"/>
                <a:cs typeface="Verdana"/>
              </a:rPr>
              <a:t>od </a:t>
            </a:r>
            <a:r>
              <a:rPr lang="en-US" sz="3200" err="1">
                <a:solidFill>
                  <a:srgbClr val="FFFF00"/>
                </a:solidFill>
                <a:latin typeface="Verdana"/>
                <a:cs typeface="Verdana"/>
              </a:rPr>
              <a:t>onoga</a:t>
            </a:r>
            <a:r>
              <a:rPr lang="en-US" sz="3200">
                <a:solidFill>
                  <a:srgbClr val="FFFF00"/>
                </a:solidFill>
                <a:latin typeface="Verdana"/>
                <a:cs typeface="Verdana"/>
              </a:rPr>
              <a:t>, </a:t>
            </a:r>
            <a:r>
              <a:rPr lang="en-US" sz="3200" err="1">
                <a:solidFill>
                  <a:srgbClr val="FFFF00"/>
                </a:solidFill>
                <a:latin typeface="Verdana"/>
                <a:cs typeface="Verdana"/>
              </a:rPr>
              <a:t>koji</a:t>
            </a:r>
            <a:r>
              <a:rPr lang="en-US" sz="3200">
                <a:solidFill>
                  <a:srgbClr val="FFFF00"/>
                </a:solidFill>
                <a:latin typeface="Verdana"/>
                <a:cs typeface="Verdana"/>
              </a:rPr>
              <a:t> jest,</a:t>
            </a:r>
            <a:r>
              <a:rPr lang="sr-Latn-RS" sz="3200">
                <a:solidFill>
                  <a:srgbClr val="FFFF00"/>
                </a:solidFill>
                <a:latin typeface="Verdana"/>
                <a:cs typeface="Verdana"/>
              </a:rPr>
              <a:t> i koji beše</a:t>
            </a:r>
            <a:r>
              <a:rPr lang="en-US" sz="3200">
                <a:solidFill>
                  <a:srgbClr val="FFFF00"/>
                </a:solidFill>
                <a:latin typeface="Verdana"/>
                <a:cs typeface="Verdana"/>
              </a:rPr>
              <a:t>,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koji</a:t>
            </a:r>
            <a:r>
              <a:rPr lang="en-US" sz="3200">
                <a:solidFill>
                  <a:srgbClr val="FFFF00"/>
                </a:solidFill>
                <a:latin typeface="Verdana"/>
                <a:cs typeface="Verdana"/>
              </a:rPr>
              <a:t> </a:t>
            </a:r>
            <a:r>
              <a:rPr lang="sr-Latn-RS" sz="3200">
                <a:solidFill>
                  <a:srgbClr val="FFFF00"/>
                </a:solidFill>
                <a:latin typeface="Verdana"/>
                <a:cs typeface="Verdana"/>
              </a:rPr>
              <a:t>ć</a:t>
            </a:r>
            <a:r>
              <a:rPr lang="en-US" sz="3200">
                <a:solidFill>
                  <a:srgbClr val="FFFF00"/>
                </a:solidFill>
                <a:latin typeface="Verdana"/>
                <a:cs typeface="Verdana"/>
              </a:rPr>
              <a:t>e </a:t>
            </a:r>
            <a:r>
              <a:rPr lang="en-US" sz="3200" err="1">
                <a:solidFill>
                  <a:srgbClr val="FFFF00"/>
                </a:solidFill>
                <a:latin typeface="Verdana"/>
                <a:cs typeface="Verdana"/>
              </a:rPr>
              <a:t>doći</a:t>
            </a:r>
            <a:r>
              <a:rPr lang="en-US" sz="3200">
                <a:latin typeface="Verdana"/>
                <a:cs typeface="Verdana"/>
              </a:rPr>
              <a:t>, </a:t>
            </a:r>
            <a:r>
              <a:rPr lang="en-US" sz="3200" err="1">
                <a:latin typeface="Verdana"/>
                <a:cs typeface="Verdana"/>
              </a:rPr>
              <a:t>i</a:t>
            </a:r>
            <a:r>
              <a:rPr lang="en-US" sz="3200">
                <a:latin typeface="Verdana"/>
                <a:cs typeface="Verdana"/>
              </a:rPr>
              <a:t> od </a:t>
            </a:r>
            <a:r>
              <a:rPr lang="en-US" sz="3200" err="1">
                <a:solidFill>
                  <a:srgbClr val="FFFF00"/>
                </a:solidFill>
                <a:latin typeface="Verdana"/>
                <a:cs typeface="Verdana"/>
              </a:rPr>
              <a:t>sedam</a:t>
            </a:r>
            <a:r>
              <a:rPr lang="en-US" sz="3200">
                <a:solidFill>
                  <a:srgbClr val="FFFF00"/>
                </a:solidFill>
                <a:latin typeface="Verdana"/>
                <a:cs typeface="Verdana"/>
              </a:rPr>
              <a:t> </a:t>
            </a:r>
            <a:r>
              <a:rPr lang="en-US" sz="3200" err="1">
                <a:solidFill>
                  <a:srgbClr val="FFFF00"/>
                </a:solidFill>
                <a:latin typeface="Verdana"/>
                <a:cs typeface="Verdana"/>
              </a:rPr>
              <a:t>duhova</a:t>
            </a:r>
            <a:r>
              <a:rPr lang="en-US" sz="3200">
                <a:latin typeface="Verdana"/>
                <a:cs typeface="Verdana"/>
              </a:rPr>
              <a:t>..., </a:t>
            </a:r>
            <a:r>
              <a:rPr lang="en-US" sz="3200" err="1">
                <a:latin typeface="Verdana"/>
                <a:cs typeface="Verdana"/>
              </a:rPr>
              <a:t>i</a:t>
            </a:r>
            <a:r>
              <a:rPr lang="en-US" sz="3200">
                <a:latin typeface="Verdana"/>
                <a:cs typeface="Verdana"/>
              </a:rPr>
              <a:t> od </a:t>
            </a:r>
            <a:r>
              <a:rPr lang="en-US" sz="3200" err="1">
                <a:solidFill>
                  <a:srgbClr val="FFFF00"/>
                </a:solidFill>
                <a:latin typeface="Verdana"/>
                <a:cs typeface="Verdana"/>
              </a:rPr>
              <a:t>Isusa</a:t>
            </a:r>
            <a:r>
              <a:rPr lang="en-US" sz="3200">
                <a:solidFill>
                  <a:srgbClr val="FFFF00"/>
                </a:solidFill>
                <a:latin typeface="Verdana"/>
                <a:cs typeface="Verdana"/>
              </a:rPr>
              <a:t> </a:t>
            </a:r>
            <a:r>
              <a:rPr lang="sr-Latn-RS" sz="3200">
                <a:solidFill>
                  <a:srgbClr val="FFFF00"/>
                </a:solidFill>
                <a:latin typeface="Verdana"/>
                <a:cs typeface="Verdana"/>
              </a:rPr>
              <a:t>H</a:t>
            </a:r>
            <a:r>
              <a:rPr lang="en-US" sz="3200" err="1">
                <a:solidFill>
                  <a:srgbClr val="FFFF00"/>
                </a:solidFill>
                <a:latin typeface="Verdana"/>
                <a:cs typeface="Verdana"/>
              </a:rPr>
              <a:t>rista</a:t>
            </a:r>
            <a:r>
              <a:rPr lang="en-US" sz="3200">
                <a:latin typeface="Verdana"/>
                <a:cs typeface="Verdana"/>
              </a:rPr>
              <a:t>...”</a:t>
            </a:r>
          </a:p>
          <a:p>
            <a:pPr>
              <a:lnSpc>
                <a:spcPct val="60000"/>
              </a:lnSpc>
            </a:pPr>
            <a:r>
              <a:rPr lang="en-US" sz="3200" smtClean="0">
                <a:latin typeface="Verdana"/>
                <a:cs typeface="Verdana"/>
              </a:rPr>
              <a:t> </a:t>
            </a:r>
            <a:endParaRPr lang="en-US" sz="3200">
              <a:latin typeface="Verdana"/>
              <a:cs typeface="Verdana"/>
            </a:endParaRPr>
          </a:p>
          <a:p>
            <a:r>
              <a:rPr lang="en-US" sz="3200" err="1">
                <a:solidFill>
                  <a:srgbClr val="FFFF00"/>
                </a:solidFill>
                <a:latin typeface="Verdana"/>
                <a:cs typeface="Verdana"/>
              </a:rPr>
              <a:t>Onaj</a:t>
            </a:r>
            <a:r>
              <a:rPr lang="en-US" sz="3200">
                <a:solidFill>
                  <a:srgbClr val="FFFF00"/>
                </a:solidFill>
                <a:latin typeface="Verdana"/>
                <a:cs typeface="Verdana"/>
              </a:rPr>
              <a:t> </a:t>
            </a:r>
            <a:r>
              <a:rPr lang="en-US" sz="3200" err="1">
                <a:solidFill>
                  <a:srgbClr val="FFFF00"/>
                </a:solidFill>
                <a:latin typeface="Verdana"/>
                <a:cs typeface="Verdana"/>
              </a:rPr>
              <a:t>koji</a:t>
            </a:r>
            <a:r>
              <a:rPr lang="en-US" sz="3200">
                <a:solidFill>
                  <a:srgbClr val="FFFF00"/>
                </a:solidFill>
                <a:latin typeface="Verdana"/>
                <a:cs typeface="Verdana"/>
              </a:rPr>
              <a:t> jest, </a:t>
            </a:r>
            <a:r>
              <a:rPr lang="en-US" sz="3200" err="1">
                <a:solidFill>
                  <a:srgbClr val="FFFF00"/>
                </a:solidFill>
                <a:latin typeface="Verdana"/>
                <a:cs typeface="Verdana"/>
              </a:rPr>
              <a:t>koji</a:t>
            </a:r>
            <a:r>
              <a:rPr lang="en-US" sz="3200">
                <a:solidFill>
                  <a:srgbClr val="FFFF00"/>
                </a:solidFill>
                <a:latin typeface="Verdana"/>
                <a:cs typeface="Verdana"/>
              </a:rPr>
              <a:t> je bio, </a:t>
            </a:r>
            <a:r>
              <a:rPr lang="en-US" sz="3200" err="1">
                <a:solidFill>
                  <a:srgbClr val="FFFF00"/>
                </a:solidFill>
                <a:latin typeface="Verdana"/>
                <a:cs typeface="Verdana"/>
              </a:rPr>
              <a:t>i</a:t>
            </a:r>
            <a:r>
              <a:rPr lang="en-US" sz="3200">
                <a:solidFill>
                  <a:srgbClr val="FFFF00"/>
                </a:solidFill>
                <a:latin typeface="Verdana"/>
                <a:cs typeface="Verdana"/>
              </a:rPr>
              <a:t> </a:t>
            </a:r>
            <a:r>
              <a:rPr lang="en-US" sz="3200" err="1">
                <a:solidFill>
                  <a:srgbClr val="FFFF00"/>
                </a:solidFill>
                <a:latin typeface="Verdana"/>
                <a:cs typeface="Verdana"/>
              </a:rPr>
              <a:t>koji</a:t>
            </a:r>
            <a:r>
              <a:rPr lang="en-US" sz="3200">
                <a:solidFill>
                  <a:srgbClr val="FFFF00"/>
                </a:solidFill>
                <a:latin typeface="Verdana"/>
                <a:cs typeface="Verdana"/>
              </a:rPr>
              <a:t> </a:t>
            </a:r>
            <a:r>
              <a:rPr lang="sr-Latn-RS" sz="3200" err="1">
                <a:solidFill>
                  <a:srgbClr val="FFFF00"/>
                </a:solidFill>
                <a:latin typeface="Verdana"/>
                <a:cs typeface="Verdana"/>
              </a:rPr>
              <a:t>ć</a:t>
            </a:r>
            <a:r>
              <a:rPr lang="en-US" sz="3200" smtClean="0">
                <a:solidFill>
                  <a:srgbClr val="FFFF00"/>
                </a:solidFill>
                <a:latin typeface="Verdana"/>
                <a:cs typeface="Verdana"/>
              </a:rPr>
              <a:t>e do</a:t>
            </a:r>
            <a:r>
              <a:rPr lang="sr-Latn-RS" sz="3200" smtClean="0">
                <a:solidFill>
                  <a:srgbClr val="FFFF00"/>
                </a:solidFill>
                <a:latin typeface="Verdana"/>
                <a:cs typeface="Verdana"/>
              </a:rPr>
              <a:t>ć</a:t>
            </a:r>
            <a:r>
              <a:rPr lang="en-US" sz="3200" err="1" smtClean="0">
                <a:solidFill>
                  <a:srgbClr val="FFFF00"/>
                </a:solidFill>
                <a:latin typeface="Verdana"/>
                <a:cs typeface="Verdana"/>
              </a:rPr>
              <a:t>i</a:t>
            </a:r>
            <a:r>
              <a:rPr lang="en-US" sz="3200" smtClean="0">
                <a:solidFill>
                  <a:srgbClr val="FFFF00"/>
                </a:solidFill>
                <a:latin typeface="Verdana"/>
                <a:cs typeface="Verdana"/>
              </a:rPr>
              <a:t> </a:t>
            </a:r>
            <a:r>
              <a:rPr lang="en-US" sz="3200" err="1" smtClean="0">
                <a:latin typeface="Verdana"/>
                <a:cs typeface="Verdana"/>
              </a:rPr>
              <a:t>ozna</a:t>
            </a:r>
            <a:r>
              <a:rPr lang="sr-Latn-RS" sz="3200" smtClean="0">
                <a:latin typeface="Verdana"/>
                <a:cs typeface="Verdana"/>
              </a:rPr>
              <a:t>č</a:t>
            </a:r>
            <a:r>
              <a:rPr lang="en-US" sz="3200" smtClean="0">
                <a:latin typeface="Verdana"/>
                <a:cs typeface="Verdana"/>
              </a:rPr>
              <a:t>ava </a:t>
            </a:r>
            <a:r>
              <a:rPr lang="en-US" sz="3200" err="1" smtClean="0">
                <a:latin typeface="Verdana"/>
                <a:cs typeface="Verdana"/>
              </a:rPr>
              <a:t>bo</a:t>
            </a:r>
            <a:r>
              <a:rPr lang="sr-Latn-RS" sz="3200" smtClean="0">
                <a:latin typeface="Verdana"/>
                <a:cs typeface="Verdana"/>
              </a:rPr>
              <a:t>ž</a:t>
            </a:r>
            <a:r>
              <a:rPr lang="en-US" sz="3200" err="1" smtClean="0">
                <a:latin typeface="Verdana"/>
                <a:cs typeface="Verdana"/>
              </a:rPr>
              <a:t>ansko</a:t>
            </a:r>
            <a:r>
              <a:rPr lang="en-US" sz="3200" smtClean="0">
                <a:latin typeface="Verdana"/>
                <a:cs typeface="Verdana"/>
              </a:rPr>
              <a:t> </a:t>
            </a:r>
            <a:r>
              <a:rPr lang="en-US" sz="3200" err="1">
                <a:latin typeface="Verdana"/>
                <a:cs typeface="Verdana"/>
              </a:rPr>
              <a:t>ime</a:t>
            </a:r>
            <a:r>
              <a:rPr lang="en-US" sz="3200">
                <a:latin typeface="Verdana"/>
                <a:cs typeface="Verdana"/>
              </a:rPr>
              <a:t> Yahweh (2 </a:t>
            </a:r>
            <a:r>
              <a:rPr lang="en-US" sz="3200" err="1">
                <a:latin typeface="Verdana"/>
                <a:cs typeface="Verdana"/>
              </a:rPr>
              <a:t>Mojs</a:t>
            </a:r>
            <a:r>
              <a:rPr lang="en-US" sz="3200">
                <a:latin typeface="Verdana"/>
                <a:cs typeface="Verdana"/>
              </a:rPr>
              <a:t>. 3:14). </a:t>
            </a:r>
          </a:p>
          <a:p>
            <a:pPr>
              <a:lnSpc>
                <a:spcPct val="60000"/>
              </a:lnSpc>
            </a:pPr>
            <a:r>
              <a:rPr lang="en-US" sz="3200">
                <a:latin typeface="Verdana"/>
                <a:cs typeface="Verdana"/>
              </a:rPr>
              <a:t> </a:t>
            </a:r>
          </a:p>
          <a:p>
            <a:r>
              <a:rPr lang="en-US" sz="3200" err="1">
                <a:solidFill>
                  <a:srgbClr val="FFFF00"/>
                </a:solidFill>
                <a:latin typeface="Verdana"/>
                <a:cs typeface="Verdana"/>
              </a:rPr>
              <a:t>Sedam</a:t>
            </a:r>
            <a:r>
              <a:rPr lang="en-US" sz="3200">
                <a:solidFill>
                  <a:srgbClr val="FFFF00"/>
                </a:solidFill>
                <a:latin typeface="Verdana"/>
                <a:cs typeface="Verdana"/>
              </a:rPr>
              <a:t> </a:t>
            </a:r>
            <a:r>
              <a:rPr lang="en-US" sz="3200" err="1">
                <a:solidFill>
                  <a:srgbClr val="FFFF00"/>
                </a:solidFill>
                <a:latin typeface="Verdana"/>
                <a:cs typeface="Verdana"/>
              </a:rPr>
              <a:t>duhova</a:t>
            </a:r>
            <a:r>
              <a:rPr lang="en-US" sz="3200">
                <a:solidFill>
                  <a:srgbClr val="FFFF00"/>
                </a:solidFill>
                <a:latin typeface="Verdana"/>
                <a:cs typeface="Verdana"/>
              </a:rPr>
              <a:t> </a:t>
            </a:r>
            <a:r>
              <a:rPr lang="en-US" sz="3200" err="1" smtClean="0">
                <a:latin typeface="Verdana"/>
                <a:cs typeface="Verdana"/>
              </a:rPr>
              <a:t>ozna</a:t>
            </a:r>
            <a:r>
              <a:rPr lang="sr-Latn-RS" sz="3200" smtClean="0">
                <a:latin typeface="Verdana"/>
                <a:cs typeface="Verdana"/>
              </a:rPr>
              <a:t>č</a:t>
            </a:r>
            <a:r>
              <a:rPr lang="en-US" sz="3200" smtClean="0">
                <a:latin typeface="Verdana"/>
                <a:cs typeface="Verdana"/>
              </a:rPr>
              <a:t>ava </a:t>
            </a:r>
            <a:r>
              <a:rPr lang="en-US" sz="3200" err="1" smtClean="0">
                <a:latin typeface="Verdana"/>
                <a:cs typeface="Verdana"/>
              </a:rPr>
              <a:t>simboli</a:t>
            </a:r>
            <a:r>
              <a:rPr lang="sr-Latn-RS" sz="3200" smtClean="0">
                <a:latin typeface="Verdana"/>
                <a:cs typeface="Verdana"/>
              </a:rPr>
              <a:t>č</a:t>
            </a:r>
            <a:r>
              <a:rPr lang="en-US" sz="3200" err="1" smtClean="0">
                <a:latin typeface="Verdana"/>
                <a:cs typeface="Verdana"/>
              </a:rPr>
              <a:t>ki</a:t>
            </a:r>
            <a:r>
              <a:rPr lang="en-US" sz="3200" smtClean="0">
                <a:latin typeface="Verdana"/>
                <a:cs typeface="Verdana"/>
              </a:rPr>
              <a:t> </a:t>
            </a:r>
            <a:r>
              <a:rPr lang="en-US" sz="3200" err="1">
                <a:latin typeface="Verdana"/>
                <a:cs typeface="Verdana"/>
              </a:rPr>
              <a:t>univerzalnu</a:t>
            </a:r>
            <a:r>
              <a:rPr lang="en-US" sz="3200">
                <a:latin typeface="Verdana"/>
                <a:cs typeface="Verdana"/>
              </a:rPr>
              <a:t> </a:t>
            </a:r>
            <a:r>
              <a:rPr lang="en-US" sz="3200" err="1">
                <a:latin typeface="Verdana"/>
                <a:cs typeface="Verdana"/>
              </a:rPr>
              <a:t>prisutnost</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delovanje</a:t>
            </a:r>
            <a:r>
              <a:rPr lang="en-US" sz="3200" smtClean="0">
                <a:latin typeface="Verdana"/>
                <a:cs typeface="Verdana"/>
              </a:rPr>
              <a:t> </a:t>
            </a:r>
            <a:r>
              <a:rPr lang="en-US" sz="3200" err="1">
                <a:latin typeface="Verdana"/>
                <a:cs typeface="Verdana"/>
              </a:rPr>
              <a:t>Svetoga</a:t>
            </a:r>
            <a:r>
              <a:rPr lang="en-US" sz="3200">
                <a:latin typeface="Verdana"/>
                <a:cs typeface="Verdana"/>
              </a:rPr>
              <a:t> [</a:t>
            </a:r>
            <a:r>
              <a:rPr lang="en-US" sz="3200" err="1">
                <a:latin typeface="Verdana"/>
                <a:cs typeface="Verdana"/>
              </a:rPr>
              <a:t>sedam</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broj</a:t>
            </a:r>
            <a:r>
              <a:rPr lang="en-US" sz="3200">
                <a:latin typeface="Verdana"/>
                <a:cs typeface="Verdana"/>
              </a:rPr>
              <a:t> </a:t>
            </a:r>
            <a:r>
              <a:rPr lang="en-US" sz="3200" err="1">
                <a:latin typeface="Verdana"/>
                <a:cs typeface="Verdana"/>
              </a:rPr>
              <a:t>punine</a:t>
            </a:r>
            <a:r>
              <a:rPr lang="en-US" sz="3200">
                <a:latin typeface="Verdana"/>
                <a:cs typeface="Verdana"/>
              </a:rPr>
              <a:t>].</a:t>
            </a:r>
          </a:p>
        </p:txBody>
      </p:sp>
    </p:spTree>
    <p:extLst>
      <p:ext uri="{BB962C8B-B14F-4D97-AF65-F5344CB8AC3E}">
        <p14:creationId xmlns:p14="http://schemas.microsoft.com/office/powerpoint/2010/main" val="9340546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81222"/>
            <a:ext cx="8137735" cy="6494085"/>
          </a:xfrm>
          <a:prstGeom prst="rect">
            <a:avLst/>
          </a:prstGeom>
          <a:noFill/>
        </p:spPr>
        <p:txBody>
          <a:bodyPr wrap="square" rtlCol="0">
            <a:spAutoFit/>
          </a:bodyPr>
          <a:lstStyle/>
          <a:p>
            <a:r>
              <a:rPr lang="en-US" sz="3200" err="1">
                <a:latin typeface="Verdana"/>
                <a:cs typeface="Verdana"/>
              </a:rPr>
              <a:t>Drugi</a:t>
            </a:r>
            <a:r>
              <a:rPr lang="en-US" sz="3200">
                <a:latin typeface="Verdana"/>
                <a:cs typeface="Verdana"/>
              </a:rPr>
              <a:t> </a:t>
            </a:r>
            <a:r>
              <a:rPr lang="sr-Latn-RS" sz="3200" smtClean="0">
                <a:latin typeface="Verdana"/>
                <a:cs typeface="Verdana"/>
              </a:rPr>
              <a:t>novozavetni</a:t>
            </a:r>
            <a:r>
              <a:rPr lang="en-US" sz="3200" smtClean="0">
                <a:latin typeface="Verdana"/>
                <a:cs typeface="Verdana"/>
              </a:rPr>
              <a:t> </a:t>
            </a:r>
            <a:r>
              <a:rPr lang="en-US" sz="3200" err="1">
                <a:latin typeface="Verdana"/>
                <a:cs typeface="Verdana"/>
              </a:rPr>
              <a:t>tekstovi</a:t>
            </a:r>
            <a:r>
              <a:rPr lang="en-US" sz="3200">
                <a:latin typeface="Verdana"/>
                <a:cs typeface="Verdana"/>
              </a:rPr>
              <a:t> </a:t>
            </a:r>
            <a:r>
              <a:rPr lang="sr-Latn-RS" sz="3200" smtClean="0">
                <a:latin typeface="Verdana"/>
                <a:cs typeface="Verdana"/>
              </a:rPr>
              <a:t>pišu sledeće</a:t>
            </a:r>
            <a:r>
              <a:rPr lang="en-US" sz="3200" smtClean="0">
                <a:latin typeface="Verdana"/>
                <a:cs typeface="Verdana"/>
              </a:rPr>
              <a:t>: </a:t>
            </a:r>
            <a:endParaRPr lang="en-US" sz="3200">
              <a:latin typeface="Verdana"/>
              <a:cs typeface="Verdana"/>
            </a:endParaRPr>
          </a:p>
          <a:p>
            <a:endParaRPr lang="en-US" sz="3200">
              <a:latin typeface="Verdana"/>
              <a:cs typeface="Verdana"/>
            </a:endParaRPr>
          </a:p>
          <a:p>
            <a:r>
              <a:rPr lang="en-US" sz="3200" u="sng" err="1">
                <a:latin typeface="Verdana"/>
                <a:cs typeface="Verdana"/>
              </a:rPr>
              <a:t>Matej</a:t>
            </a:r>
            <a:r>
              <a:rPr lang="en-US" sz="3200" u="sng">
                <a:latin typeface="Verdana"/>
                <a:cs typeface="Verdana"/>
              </a:rPr>
              <a:t> 3:16-17</a:t>
            </a:r>
            <a:r>
              <a:rPr lang="en-US" sz="3200">
                <a:latin typeface="Verdana"/>
                <a:cs typeface="Verdana"/>
              </a:rPr>
              <a:t> </a:t>
            </a:r>
            <a:r>
              <a:rPr lang="en-US" sz="3200" err="1">
                <a:latin typeface="Verdana"/>
                <a:cs typeface="Verdana"/>
              </a:rPr>
              <a:t>spominje</a:t>
            </a:r>
            <a:r>
              <a:rPr lang="en-US" sz="3200">
                <a:latin typeface="Verdana"/>
                <a:cs typeface="Verdana"/>
              </a:rPr>
              <a:t> 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koje</a:t>
            </a:r>
            <a:r>
              <a:rPr lang="en-US" sz="3200">
                <a:latin typeface="Verdana"/>
                <a:cs typeface="Verdana"/>
              </a:rPr>
              <a:t> se </a:t>
            </a:r>
            <a:r>
              <a:rPr lang="en-US" sz="3200" err="1" smtClean="0">
                <a:latin typeface="Verdana"/>
                <a:cs typeface="Verdana"/>
              </a:rPr>
              <a:t>manifes</a:t>
            </a:r>
            <a:r>
              <a:rPr lang="sr-Latn-RS" sz="3200" smtClean="0">
                <a:latin typeface="Verdana"/>
                <a:cs typeface="Verdana"/>
              </a:rPr>
              <a:t>tuj</a:t>
            </a:r>
            <a:r>
              <a:rPr lang="en-US" sz="3200" smtClean="0">
                <a:latin typeface="Verdana"/>
                <a:cs typeface="Verdana"/>
              </a:rPr>
              <a:t>u </a:t>
            </a:r>
            <a:r>
              <a:rPr lang="en-US" sz="3200" err="1">
                <a:latin typeface="Verdana"/>
                <a:cs typeface="Verdana"/>
              </a:rPr>
              <a:t>zajedno</a:t>
            </a:r>
            <a:r>
              <a:rPr lang="en-US" sz="3200">
                <a:latin typeface="Verdana"/>
                <a:cs typeface="Verdana"/>
              </a:rPr>
              <a:t> </a:t>
            </a:r>
            <a:r>
              <a:rPr lang="en-US" sz="3200" err="1">
                <a:latin typeface="Verdana"/>
                <a:cs typeface="Verdana"/>
              </a:rPr>
              <a:t>kod</a:t>
            </a:r>
            <a:r>
              <a:rPr lang="en-US" sz="3200">
                <a:latin typeface="Verdana"/>
                <a:cs typeface="Verdana"/>
              </a:rPr>
              <a:t> </a:t>
            </a:r>
            <a:r>
              <a:rPr lang="en-US" sz="3200" err="1">
                <a:latin typeface="Verdana"/>
                <a:cs typeface="Verdana"/>
              </a:rPr>
              <a:t>Isusovog</a:t>
            </a:r>
            <a:r>
              <a:rPr lang="en-US" sz="3200">
                <a:latin typeface="Verdana"/>
                <a:cs typeface="Verdana"/>
              </a:rPr>
              <a:t> </a:t>
            </a:r>
            <a:r>
              <a:rPr lang="en-US" sz="3200" err="1" smtClean="0">
                <a:latin typeface="Verdana"/>
                <a:cs typeface="Verdana"/>
              </a:rPr>
              <a:t>kr</a:t>
            </a:r>
            <a:r>
              <a:rPr lang="sr-Latn-RS" sz="3200" smtClean="0">
                <a:latin typeface="Verdana"/>
                <a:cs typeface="Verdana"/>
              </a:rPr>
              <a:t>š</a:t>
            </a:r>
            <a:r>
              <a:rPr lang="en-US" sz="3200" err="1" smtClean="0">
                <a:latin typeface="Verdana"/>
                <a:cs typeface="Verdana"/>
              </a:rPr>
              <a:t>tenja</a:t>
            </a:r>
            <a:r>
              <a:rPr lang="en-US" sz="3200">
                <a:latin typeface="Verdana"/>
                <a:cs typeface="Verdana"/>
              </a:rPr>
              <a:t>. </a:t>
            </a:r>
          </a:p>
          <a:p>
            <a:r>
              <a:rPr lang="en-US" sz="3200">
                <a:latin typeface="Verdana"/>
                <a:cs typeface="Verdana"/>
              </a:rPr>
              <a:t>  </a:t>
            </a:r>
          </a:p>
          <a:p>
            <a:r>
              <a:rPr lang="en-US" sz="3200">
                <a:latin typeface="Verdana"/>
                <a:cs typeface="Verdana"/>
              </a:rPr>
              <a:t>U </a:t>
            </a:r>
            <a:r>
              <a:rPr lang="sr-Latn-RS" sz="3200" u="sng" smtClean="0">
                <a:latin typeface="Verdana"/>
                <a:cs typeface="Verdana"/>
              </a:rPr>
              <a:t>Jo</a:t>
            </a:r>
            <a:r>
              <a:rPr lang="en-US" sz="3200" u="sng" smtClean="0">
                <a:latin typeface="Verdana"/>
                <a:cs typeface="Verdana"/>
              </a:rPr>
              <a:t>van</a:t>
            </a:r>
            <a:r>
              <a:rPr lang="sr-Latn-RS" sz="3200" u="sng" smtClean="0">
                <a:latin typeface="Verdana"/>
                <a:cs typeface="Verdana"/>
              </a:rPr>
              <a:t>u</a:t>
            </a:r>
            <a:r>
              <a:rPr lang="en-US" sz="3200" smtClean="0">
                <a:latin typeface="Verdana"/>
                <a:cs typeface="Verdana"/>
              </a:rPr>
              <a:t>, </a:t>
            </a:r>
            <a:r>
              <a:rPr lang="en-US" sz="3200" u="sng" smtClean="0">
                <a:latin typeface="Verdana"/>
                <a:cs typeface="Verdana"/>
              </a:rPr>
              <a:t>14:26</a:t>
            </a:r>
            <a:r>
              <a:rPr lang="sr-Latn-RS" sz="3200">
                <a:latin typeface="Verdana"/>
                <a:cs typeface="Verdana"/>
              </a:rPr>
              <a:t>,</a:t>
            </a:r>
            <a:r>
              <a:rPr lang="en-US" sz="3200" smtClean="0">
                <a:latin typeface="Verdana"/>
                <a:cs typeface="Verdana"/>
              </a:rPr>
              <a:t> </a:t>
            </a:r>
            <a:r>
              <a:rPr lang="en-US" sz="3200" u="sng">
                <a:latin typeface="Verdana"/>
                <a:cs typeface="Verdana"/>
              </a:rPr>
              <a:t>15:26</a:t>
            </a:r>
            <a:r>
              <a:rPr lang="en-US" sz="3200" smtClean="0">
                <a:latin typeface="Verdana"/>
                <a:cs typeface="Verdana"/>
              </a:rPr>
              <a:t>,</a:t>
            </a:r>
            <a:r>
              <a:rPr lang="sr-Latn-RS" sz="3200" smtClean="0">
                <a:latin typeface="Verdana"/>
                <a:cs typeface="Verdana"/>
              </a:rPr>
              <a:t> </a:t>
            </a:r>
            <a:r>
              <a:rPr lang="en-US" sz="3200" u="sng">
                <a:latin typeface="Verdana"/>
                <a:cs typeface="Verdana"/>
              </a:rPr>
              <a:t>16</a:t>
            </a:r>
            <a:r>
              <a:rPr lang="sr-Latn-RS" sz="3200" u="sng">
                <a:latin typeface="Verdana"/>
                <a:cs typeface="Verdana"/>
              </a:rPr>
              <a:t>:</a:t>
            </a:r>
            <a:r>
              <a:rPr lang="en-US" sz="3200" u="sng">
                <a:latin typeface="Verdana"/>
                <a:cs typeface="Verdana"/>
              </a:rPr>
              <a:t>7</a:t>
            </a:r>
            <a:r>
              <a:rPr lang="en-US" sz="3200" smtClean="0">
                <a:latin typeface="Verdana"/>
                <a:cs typeface="Verdana"/>
              </a:rPr>
              <a:t> </a:t>
            </a:r>
            <a:r>
              <a:rPr lang="en-US" sz="3200" err="1" smtClean="0">
                <a:latin typeface="Verdana"/>
                <a:cs typeface="Verdana"/>
              </a:rPr>
              <a:t>gde</a:t>
            </a:r>
            <a:r>
              <a:rPr lang="en-US" sz="3200" smtClean="0">
                <a:latin typeface="Verdana"/>
                <a:cs typeface="Verdana"/>
              </a:rPr>
              <a:t> </a:t>
            </a:r>
            <a:r>
              <a:rPr lang="sr-Latn-RS" sz="3200" smtClean="0">
                <a:latin typeface="Verdana"/>
                <a:cs typeface="Verdana"/>
              </a:rPr>
              <a:t>će </a:t>
            </a:r>
            <a:r>
              <a:rPr lang="en-US" sz="3200" err="1" smtClean="0">
                <a:solidFill>
                  <a:srgbClr val="FFFF00"/>
                </a:solidFill>
                <a:latin typeface="Verdana"/>
                <a:cs typeface="Verdana"/>
              </a:rPr>
              <a:t>Otac</a:t>
            </a:r>
            <a:r>
              <a:rPr lang="en-US" sz="3200" smtClean="0">
                <a:latin typeface="Verdana"/>
                <a:cs typeface="Verdana"/>
              </a:rPr>
              <a:t> </a:t>
            </a:r>
            <a:r>
              <a:rPr lang="en-US" sz="3200" err="1" smtClean="0">
                <a:latin typeface="Verdana"/>
                <a:cs typeface="Verdana"/>
              </a:rPr>
              <a:t>poslati</a:t>
            </a:r>
            <a:r>
              <a:rPr lang="en-US" sz="3200" smtClean="0">
                <a:latin typeface="Verdana"/>
                <a:cs typeface="Verdana"/>
              </a:rPr>
              <a:t> </a:t>
            </a:r>
            <a:r>
              <a:rPr lang="en-US" sz="3200" err="1">
                <a:latin typeface="Verdana"/>
                <a:cs typeface="Verdana"/>
              </a:rPr>
              <a:t>Parakleta</a:t>
            </a:r>
            <a:r>
              <a:rPr lang="en-US" sz="3200">
                <a:latin typeface="Verdana"/>
                <a:cs typeface="Verdana"/>
              </a:rPr>
              <a:t> (</a:t>
            </a:r>
            <a:r>
              <a:rPr lang="en-US" sz="3200" err="1">
                <a:solidFill>
                  <a:srgbClr val="FFFF00"/>
                </a:solidFill>
                <a:latin typeface="Verdana"/>
                <a:cs typeface="Verdana"/>
              </a:rPr>
              <a:t>Svetoga</a:t>
            </a:r>
            <a:r>
              <a:rPr lang="en-US" sz="3200">
                <a:solidFill>
                  <a:srgbClr val="FFFF00"/>
                </a:solidFill>
                <a:latin typeface="Verdana"/>
                <a:cs typeface="Verdana"/>
              </a:rPr>
              <a:t> </a:t>
            </a:r>
            <a:r>
              <a:rPr lang="en-US" sz="3200" err="1">
                <a:solidFill>
                  <a:srgbClr val="FFFF00"/>
                </a:solidFill>
                <a:latin typeface="Verdana"/>
                <a:cs typeface="Verdana"/>
              </a:rPr>
              <a:t>Duha</a:t>
            </a:r>
            <a:r>
              <a:rPr lang="en-US" sz="3200">
                <a:latin typeface="Verdana"/>
                <a:cs typeface="Verdana"/>
              </a:rPr>
              <a:t>), </a:t>
            </a:r>
            <a:r>
              <a:rPr lang="en-US" sz="3200" err="1">
                <a:latin typeface="Verdana"/>
                <a:cs typeface="Verdana"/>
              </a:rPr>
              <a:t>koji</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nastaviti</a:t>
            </a:r>
            <a:r>
              <a:rPr lang="en-US" sz="3200">
                <a:latin typeface="Verdana"/>
                <a:cs typeface="Verdana"/>
              </a:rPr>
              <a:t> </a:t>
            </a:r>
            <a:r>
              <a:rPr lang="en-US" sz="3200" err="1" smtClean="0">
                <a:latin typeface="Verdana"/>
                <a:cs typeface="Verdana"/>
              </a:rPr>
              <a:t>slu</a:t>
            </a:r>
            <a:r>
              <a:rPr lang="sr-Latn-RS" sz="3200" smtClean="0">
                <a:latin typeface="Verdana"/>
                <a:cs typeface="Verdana"/>
              </a:rPr>
              <a:t>ž</a:t>
            </a:r>
            <a:r>
              <a:rPr lang="en-US" sz="3200" err="1" smtClean="0">
                <a:latin typeface="Verdana"/>
                <a:cs typeface="Verdana"/>
              </a:rPr>
              <a:t>bu</a:t>
            </a:r>
            <a:r>
              <a:rPr lang="en-US" sz="3200" smtClean="0">
                <a:latin typeface="Verdana"/>
                <a:cs typeface="Verdana"/>
              </a:rPr>
              <a:t> </a:t>
            </a:r>
            <a:r>
              <a:rPr lang="en-US" sz="3200" err="1">
                <a:solidFill>
                  <a:srgbClr val="FFFF00"/>
                </a:solidFill>
                <a:latin typeface="Verdana"/>
                <a:cs typeface="Verdana"/>
              </a:rPr>
              <a:t>Isusa</a:t>
            </a:r>
            <a:r>
              <a:rPr lang="en-US" sz="3200">
                <a:solidFill>
                  <a:srgbClr val="FFFF00"/>
                </a:solidFill>
                <a:latin typeface="Verdana"/>
                <a:cs typeface="Verdana"/>
              </a:rPr>
              <a:t> </a:t>
            </a:r>
            <a:r>
              <a:rPr lang="sr-Latn-RS" sz="3200" smtClean="0">
                <a:solidFill>
                  <a:srgbClr val="FFFF00"/>
                </a:solidFill>
                <a:latin typeface="Verdana"/>
                <a:cs typeface="Verdana"/>
              </a:rPr>
              <a:t>H</a:t>
            </a:r>
            <a:r>
              <a:rPr lang="en-US" sz="3200" err="1" smtClean="0">
                <a:solidFill>
                  <a:srgbClr val="FFFF00"/>
                </a:solidFill>
                <a:latin typeface="Verdana"/>
                <a:cs typeface="Verdana"/>
              </a:rPr>
              <a:t>rista</a:t>
            </a:r>
            <a:r>
              <a:rPr lang="en-US" sz="3200" smtClean="0">
                <a:solidFill>
                  <a:srgbClr val="FFFF00"/>
                </a:solidFill>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ovoj</a:t>
            </a:r>
            <a:r>
              <a:rPr lang="en-US" sz="3200">
                <a:latin typeface="Verdana"/>
                <a:cs typeface="Verdana"/>
              </a:rPr>
              <a:t> </a:t>
            </a:r>
            <a:r>
              <a:rPr lang="en-US" sz="3200" err="1">
                <a:latin typeface="Verdana"/>
                <a:cs typeface="Verdana"/>
              </a:rPr>
              <a:t>zemlji</a:t>
            </a:r>
            <a:r>
              <a:rPr lang="en-US" sz="3200">
                <a:latin typeface="Verdana"/>
                <a:cs typeface="Verdana"/>
              </a:rPr>
              <a:t>. </a:t>
            </a:r>
          </a:p>
          <a:p>
            <a:r>
              <a:rPr lang="en-US" sz="3200">
                <a:latin typeface="Verdana"/>
                <a:cs typeface="Verdana"/>
              </a:rPr>
              <a:t> </a:t>
            </a:r>
          </a:p>
          <a:p>
            <a:r>
              <a:rPr lang="en-US" sz="3200" err="1">
                <a:latin typeface="Verdana"/>
                <a:cs typeface="Verdana"/>
              </a:rPr>
              <a:t>Isto</a:t>
            </a:r>
            <a:r>
              <a:rPr lang="en-US" sz="3200">
                <a:latin typeface="Verdana"/>
                <a:cs typeface="Verdana"/>
              </a:rPr>
              <a:t> </a:t>
            </a:r>
            <a:r>
              <a:rPr lang="sr-Latn-RS" sz="3200" smtClean="0">
                <a:latin typeface="Verdana"/>
                <a:cs typeface="Verdana"/>
              </a:rPr>
              <a:t>nalazimo i </a:t>
            </a:r>
            <a:r>
              <a:rPr lang="en-US" sz="3200" smtClean="0">
                <a:latin typeface="Verdana"/>
                <a:cs typeface="Verdana"/>
              </a:rPr>
              <a:t>u </a:t>
            </a:r>
            <a:r>
              <a:rPr lang="en-US" sz="3200" u="sng" err="1" smtClean="0">
                <a:latin typeface="Verdana"/>
                <a:cs typeface="Verdana"/>
              </a:rPr>
              <a:t>Delima</a:t>
            </a:r>
            <a:r>
              <a:rPr lang="en-US" sz="3200" u="sng" smtClean="0">
                <a:latin typeface="Verdana"/>
                <a:cs typeface="Verdana"/>
              </a:rPr>
              <a:t> </a:t>
            </a:r>
            <a:r>
              <a:rPr lang="en-US" sz="3200" u="sng">
                <a:latin typeface="Verdana"/>
                <a:cs typeface="Verdana"/>
              </a:rPr>
              <a:t>2:33 </a:t>
            </a:r>
            <a:r>
              <a:rPr lang="en-US" sz="3200" u="sng" err="1">
                <a:latin typeface="Verdana"/>
                <a:cs typeface="Verdana"/>
              </a:rPr>
              <a:t>i</a:t>
            </a:r>
            <a:r>
              <a:rPr lang="en-US" sz="3200" u="sng">
                <a:latin typeface="Verdana"/>
                <a:cs typeface="Verdana"/>
              </a:rPr>
              <a:t> 38</a:t>
            </a:r>
            <a:r>
              <a:rPr lang="en-US" sz="3200">
                <a:latin typeface="Verdana"/>
                <a:cs typeface="Verdana"/>
              </a:rPr>
              <a:t>.</a:t>
            </a:r>
          </a:p>
        </p:txBody>
      </p:sp>
    </p:spTree>
    <p:extLst>
      <p:ext uri="{BB962C8B-B14F-4D97-AF65-F5344CB8AC3E}">
        <p14:creationId xmlns:p14="http://schemas.microsoft.com/office/powerpoint/2010/main" val="34271629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0674" y="1791191"/>
            <a:ext cx="8567777" cy="3342453"/>
          </a:xfrm>
          <a:prstGeom prst="rect">
            <a:avLst/>
          </a:prstGeom>
          <a:noFill/>
        </p:spPr>
        <p:txBody>
          <a:bodyPr wrap="square" rtlCol="0">
            <a:spAutoFit/>
          </a:bodyPr>
          <a:lstStyle/>
          <a:p>
            <a:r>
              <a:rPr lang="en-US" sz="3200" b="1" err="1" smtClean="0">
                <a:latin typeface="Verdana"/>
                <a:cs typeface="Verdana"/>
              </a:rPr>
              <a:t>Zna</a:t>
            </a:r>
            <a:r>
              <a:rPr lang="sr-Latn-RS" sz="3200" b="1" smtClean="0">
                <a:latin typeface="Verdana"/>
                <a:cs typeface="Verdana"/>
              </a:rPr>
              <a:t>č</a:t>
            </a:r>
            <a:r>
              <a:rPr lang="en-US" sz="3200" b="1" err="1" smtClean="0">
                <a:latin typeface="Verdana"/>
                <a:cs typeface="Verdana"/>
              </a:rPr>
              <a:t>enje</a:t>
            </a:r>
            <a:r>
              <a:rPr lang="en-US" sz="3200" b="1" smtClean="0">
                <a:latin typeface="Verdana"/>
                <a:cs typeface="Verdana"/>
              </a:rPr>
              <a:t> </a:t>
            </a:r>
            <a:r>
              <a:rPr lang="en-US" sz="3200" b="1" err="1" smtClean="0">
                <a:latin typeface="Verdana"/>
                <a:cs typeface="Verdana"/>
              </a:rPr>
              <a:t>Tro</a:t>
            </a:r>
            <a:r>
              <a:rPr lang="sr-Latn-RS" sz="3200" b="1" smtClean="0">
                <a:latin typeface="Verdana"/>
                <a:cs typeface="Verdana"/>
              </a:rPr>
              <a:t>j</a:t>
            </a:r>
            <a:r>
              <a:rPr lang="en-US" sz="3200" b="1" err="1" smtClean="0">
                <a:latin typeface="Verdana"/>
                <a:cs typeface="Verdana"/>
              </a:rPr>
              <a:t>stva</a:t>
            </a:r>
            <a:endParaRPr lang="en-US" sz="3200">
              <a:latin typeface="Verdana"/>
              <a:cs typeface="Verdana"/>
            </a:endParaRPr>
          </a:p>
          <a:p>
            <a:endParaRPr lang="en-US" sz="3200" b="1">
              <a:latin typeface="Verdana"/>
              <a:cs typeface="Verdana"/>
            </a:endParaRPr>
          </a:p>
          <a:p>
            <a:r>
              <a:rPr lang="en-US" sz="3200" smtClean="0">
                <a:latin typeface="Verdana"/>
                <a:cs typeface="Verdana"/>
              </a:rPr>
              <a:t>U</a:t>
            </a:r>
            <a:r>
              <a:rPr lang="sr-Latn-RS" sz="3200" smtClean="0">
                <a:latin typeface="Verdana"/>
                <a:cs typeface="Verdana"/>
              </a:rPr>
              <a:t>č</a:t>
            </a:r>
            <a:r>
              <a:rPr lang="en-US" sz="3200" err="1" smtClean="0">
                <a:latin typeface="Verdana"/>
                <a:cs typeface="Verdana"/>
              </a:rPr>
              <a:t>enje</a:t>
            </a:r>
            <a:r>
              <a:rPr lang="en-US" sz="3200" smtClean="0">
                <a:latin typeface="Verdana"/>
                <a:cs typeface="Verdana"/>
              </a:rPr>
              <a:t> </a:t>
            </a:r>
            <a:r>
              <a:rPr lang="en-US" sz="3200">
                <a:latin typeface="Verdana"/>
                <a:cs typeface="Verdana"/>
              </a:rPr>
              <a:t>da je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anstvo</a:t>
            </a:r>
            <a:r>
              <a:rPr lang="en-US" sz="3200" smtClean="0">
                <a:latin typeface="Verdana"/>
                <a:cs typeface="Verdana"/>
              </a:rPr>
              <a:t> </a:t>
            </a:r>
            <a:r>
              <a:rPr lang="en-US" sz="3200" err="1">
                <a:latin typeface="Verdana"/>
                <a:cs typeface="Verdana"/>
              </a:rPr>
              <a:t>zajednica</a:t>
            </a:r>
            <a:r>
              <a:rPr lang="en-US" sz="3200">
                <a:latin typeface="Verdana"/>
                <a:cs typeface="Verdana"/>
              </a:rPr>
              <a:t> od tri </a:t>
            </a:r>
            <a:r>
              <a:rPr lang="en-US" sz="3200" err="1">
                <a:latin typeface="Verdana"/>
                <a:cs typeface="Verdana"/>
              </a:rPr>
              <a:t>zasebne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ravnopravne</a:t>
            </a:r>
            <a:r>
              <a:rPr lang="en-US" sz="3200">
                <a:latin typeface="Verdana"/>
                <a:cs typeface="Verdana"/>
              </a:rPr>
              <a:t> </a:t>
            </a:r>
            <a:r>
              <a:rPr lang="en-US" sz="3200" err="1">
                <a:latin typeface="Verdana"/>
                <a:cs typeface="Verdana"/>
              </a:rPr>
              <a:t>osobe</a:t>
            </a:r>
            <a:r>
              <a:rPr lang="en-US" sz="3200">
                <a:latin typeface="Verdana"/>
                <a:cs typeface="Verdana"/>
              </a:rPr>
              <a:t>—</a:t>
            </a:r>
            <a:r>
              <a:rPr lang="en-US" sz="3200" err="1">
                <a:latin typeface="Verdana"/>
                <a:cs typeface="Verdana"/>
              </a:rPr>
              <a:t>Otac</a:t>
            </a:r>
            <a:r>
              <a:rPr lang="en-US" sz="3200">
                <a:latin typeface="Verdana"/>
                <a:cs typeface="Verdana"/>
              </a:rPr>
              <a:t>, </a:t>
            </a:r>
            <a:r>
              <a:rPr lang="en-US" sz="3200" smtClean="0">
                <a:latin typeface="Verdana"/>
                <a:cs typeface="Verdana"/>
              </a:rPr>
              <a:t>S</a:t>
            </a:r>
            <a:r>
              <a:rPr lang="sr-Latn-RS" sz="3200" smtClean="0">
                <a:latin typeface="Verdana"/>
                <a:cs typeface="Verdana"/>
              </a:rPr>
              <a:t>i</a:t>
            </a:r>
            <a:r>
              <a:rPr lang="en-US" sz="3200" smtClean="0">
                <a:latin typeface="Verdana"/>
                <a:cs typeface="Verdana"/>
              </a:rPr>
              <a:t>n </a:t>
            </a:r>
            <a:r>
              <a:rPr lang="en-US" sz="3200" err="1">
                <a:latin typeface="Verdana"/>
                <a:cs typeface="Verdana"/>
              </a:rPr>
              <a:t>i</a:t>
            </a:r>
            <a:r>
              <a:rPr lang="en-US" sz="3200">
                <a:latin typeface="Verdana"/>
                <a:cs typeface="Verdana"/>
              </a:rPr>
              <a:t> </a:t>
            </a:r>
            <a:r>
              <a:rPr lang="en-US" sz="3200" err="1">
                <a:latin typeface="Verdana"/>
                <a:cs typeface="Verdana"/>
              </a:rPr>
              <a:t>Sveti</a:t>
            </a:r>
            <a:r>
              <a:rPr lang="en-US" sz="3200">
                <a:latin typeface="Verdana"/>
                <a:cs typeface="Verdana"/>
              </a:rPr>
              <a:t> </a:t>
            </a:r>
            <a:r>
              <a:rPr lang="en-US" sz="3200" smtClean="0">
                <a:latin typeface="Verdana"/>
                <a:cs typeface="Verdana"/>
              </a:rPr>
              <a:t>Duh</a:t>
            </a:r>
            <a:r>
              <a:rPr lang="sr-Latn-RS" sz="3200" smtClean="0">
                <a:latin typeface="Verdana"/>
                <a:cs typeface="Verdana"/>
              </a:rPr>
              <a:t> - </a:t>
            </a:r>
            <a:r>
              <a:rPr lang="en-US" sz="3200" smtClean="0">
                <a:latin typeface="Verdana"/>
                <a:cs typeface="Verdana"/>
              </a:rPr>
              <a:t>je </a:t>
            </a:r>
            <a:r>
              <a:rPr lang="en-US" sz="3200" err="1">
                <a:latin typeface="Verdana"/>
                <a:cs typeface="Verdana"/>
              </a:rPr>
              <a:t>bilo</a:t>
            </a:r>
            <a:r>
              <a:rPr lang="en-US" sz="3200">
                <a:latin typeface="Verdana"/>
                <a:cs typeface="Verdana"/>
              </a:rPr>
              <a:t> </a:t>
            </a:r>
            <a:r>
              <a:rPr lang="en-US" sz="3200" err="1" smtClean="0">
                <a:latin typeface="Verdana"/>
                <a:cs typeface="Verdana"/>
              </a:rPr>
              <a:t>prihva</a:t>
            </a:r>
            <a:r>
              <a:rPr lang="sr-Latn-RS" sz="3200" smtClean="0">
                <a:latin typeface="Verdana"/>
                <a:cs typeface="Verdana"/>
              </a:rPr>
              <a:t>ć</a:t>
            </a:r>
            <a:r>
              <a:rPr lang="en-US" sz="3200" err="1" smtClean="0">
                <a:latin typeface="Verdana"/>
                <a:cs typeface="Verdana"/>
              </a:rPr>
              <a:t>eno</a:t>
            </a:r>
            <a:r>
              <a:rPr lang="en-US" sz="3200" smtClean="0">
                <a:latin typeface="Verdana"/>
                <a:cs typeface="Verdana"/>
              </a:rPr>
              <a:t> </a:t>
            </a:r>
            <a:r>
              <a:rPr lang="en-US" sz="3200" err="1">
                <a:latin typeface="Verdana"/>
                <a:cs typeface="Verdana"/>
              </a:rPr>
              <a:t>od</a:t>
            </a:r>
            <a:r>
              <a:rPr lang="en-US" sz="3200">
                <a:latin typeface="Verdana"/>
                <a:cs typeface="Verdana"/>
              </a:rPr>
              <a:t> </a:t>
            </a:r>
            <a:r>
              <a:rPr lang="sr-Latn-RS" sz="3200" smtClean="0">
                <a:latin typeface="Verdana"/>
                <a:cs typeface="Verdana"/>
              </a:rPr>
              <a:t>h</a:t>
            </a:r>
            <a:r>
              <a:rPr lang="en-US" sz="3200" smtClean="0">
                <a:latin typeface="Verdana"/>
                <a:cs typeface="Verdana"/>
              </a:rPr>
              <a:t>r</a:t>
            </a:r>
            <a:r>
              <a:rPr lang="sr-Latn-RS" sz="3200" smtClean="0">
                <a:latin typeface="Verdana"/>
                <a:cs typeface="Verdana"/>
              </a:rPr>
              <a:t>išć</a:t>
            </a:r>
            <a:r>
              <a:rPr lang="en-US" sz="3200" err="1" smtClean="0">
                <a:latin typeface="Verdana"/>
                <a:cs typeface="Verdana"/>
              </a:rPr>
              <a:t>ana</a:t>
            </a:r>
            <a:r>
              <a:rPr lang="en-US" sz="3200" smtClean="0">
                <a:latin typeface="Verdana"/>
                <a:cs typeface="Verdana"/>
              </a:rPr>
              <a:t> </a:t>
            </a:r>
            <a:r>
              <a:rPr lang="en-US" sz="3200">
                <a:latin typeface="Verdana"/>
                <a:cs typeface="Verdana"/>
              </a:rPr>
              <a:t>od </a:t>
            </a:r>
            <a:r>
              <a:rPr lang="en-US" sz="3200" err="1" smtClean="0">
                <a:latin typeface="Verdana"/>
                <a:cs typeface="Verdana"/>
              </a:rPr>
              <a:t>samo</a:t>
            </a:r>
            <a:r>
              <a:rPr lang="sr-Latn-RS" sz="3200" smtClean="0">
                <a:latin typeface="Verdana"/>
                <a:cs typeface="Verdana"/>
              </a:rPr>
              <a:t>g</a:t>
            </a:r>
            <a:r>
              <a:rPr lang="en-US" sz="3200" smtClean="0">
                <a:latin typeface="Verdana"/>
                <a:cs typeface="Verdana"/>
              </a:rPr>
              <a:t> </a:t>
            </a:r>
            <a:r>
              <a:rPr lang="en-US" sz="3200" err="1" smtClean="0">
                <a:latin typeface="Verdana"/>
                <a:cs typeface="Verdana"/>
              </a:rPr>
              <a:t>po</a:t>
            </a:r>
            <a:r>
              <a:rPr lang="sr-Latn-RS" sz="3200" smtClean="0">
                <a:latin typeface="Verdana"/>
                <a:cs typeface="Verdana"/>
              </a:rPr>
              <a:t>č</a:t>
            </a:r>
            <a:r>
              <a:rPr lang="en-US" sz="3200" err="1" smtClean="0">
                <a:latin typeface="Verdana"/>
                <a:cs typeface="Verdana"/>
              </a:rPr>
              <a:t>etka</a:t>
            </a:r>
            <a:r>
              <a:rPr lang="en-US" sz="3200">
                <a:latin typeface="Verdana"/>
                <a:cs typeface="Verdana"/>
              </a:rPr>
              <a:t>. </a:t>
            </a:r>
          </a:p>
          <a:p>
            <a:pPr>
              <a:lnSpc>
                <a:spcPct val="60000"/>
              </a:lnSpc>
            </a:pPr>
            <a:r>
              <a:rPr lang="en-US" sz="3200">
                <a:latin typeface="Verdana"/>
                <a:cs typeface="Verdana"/>
              </a:rPr>
              <a:t>  </a:t>
            </a:r>
          </a:p>
        </p:txBody>
      </p:sp>
    </p:spTree>
    <p:extLst>
      <p:ext uri="{BB962C8B-B14F-4D97-AF65-F5344CB8AC3E}">
        <p14:creationId xmlns:p14="http://schemas.microsoft.com/office/powerpoint/2010/main" val="21719630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190872"/>
            <a:ext cx="8137735" cy="4524315"/>
          </a:xfrm>
          <a:prstGeom prst="rect">
            <a:avLst/>
          </a:prstGeom>
          <a:noFill/>
        </p:spPr>
        <p:txBody>
          <a:bodyPr wrap="square" rtlCol="0">
            <a:spAutoFit/>
          </a:bodyPr>
          <a:lstStyle/>
          <a:p>
            <a:pPr marL="457200" indent="-457200">
              <a:buFont typeface="Arial"/>
              <a:buChar char="•"/>
            </a:pPr>
            <a:r>
              <a:rPr lang="en-US" sz="3200" err="1">
                <a:latin typeface="Verdana"/>
                <a:cs typeface="Verdana"/>
              </a:rPr>
              <a:t>Najraniji</a:t>
            </a:r>
            <a:r>
              <a:rPr lang="en-US" sz="3200">
                <a:latin typeface="Verdana"/>
                <a:cs typeface="Verdana"/>
              </a:rPr>
              <a:t> </a:t>
            </a:r>
            <a:r>
              <a:rPr lang="en-US" sz="3200" err="1">
                <a:latin typeface="Verdana"/>
                <a:cs typeface="Verdana"/>
              </a:rPr>
              <a:t>nama</a:t>
            </a:r>
            <a:r>
              <a:rPr lang="en-US" sz="3200">
                <a:latin typeface="Verdana"/>
                <a:cs typeface="Verdana"/>
              </a:rPr>
              <a:t> </a:t>
            </a:r>
            <a:r>
              <a:rPr lang="en-US" sz="3200" err="1">
                <a:latin typeface="Verdana"/>
                <a:cs typeface="Verdana"/>
              </a:rPr>
              <a:t>dostupan</a:t>
            </a:r>
            <a:r>
              <a:rPr lang="en-US" sz="3200">
                <a:latin typeface="Verdana"/>
                <a:cs typeface="Verdana"/>
              </a:rPr>
              <a:t> </a:t>
            </a:r>
            <a:r>
              <a:rPr lang="sr-Latn-RS" sz="3200" smtClean="0">
                <a:latin typeface="Verdana"/>
                <a:cs typeface="Verdana"/>
              </a:rPr>
              <a:t>h</a:t>
            </a:r>
            <a:r>
              <a:rPr lang="en-US" sz="3200" smtClean="0">
                <a:latin typeface="Verdana"/>
                <a:cs typeface="Verdana"/>
              </a:rPr>
              <a:t>r</a:t>
            </a:r>
            <a:r>
              <a:rPr lang="sr-Latn-RS" sz="3200" smtClean="0">
                <a:latin typeface="Verdana"/>
                <a:cs typeface="Verdana"/>
              </a:rPr>
              <a:t>išć</a:t>
            </a:r>
            <a:r>
              <a:rPr lang="en-US" sz="3200" err="1" smtClean="0">
                <a:latin typeface="Verdana"/>
                <a:cs typeface="Verdana"/>
              </a:rPr>
              <a:t>anski</a:t>
            </a:r>
            <a:r>
              <a:rPr lang="en-US" sz="3200" smtClean="0">
                <a:latin typeface="Verdana"/>
                <a:cs typeface="Verdana"/>
              </a:rPr>
              <a:t> </a:t>
            </a:r>
            <a:r>
              <a:rPr lang="en-US" sz="3200" err="1">
                <a:latin typeface="Verdana"/>
                <a:cs typeface="Verdana"/>
              </a:rPr>
              <a:t>dokument</a:t>
            </a:r>
            <a:r>
              <a:rPr lang="en-US" sz="3200">
                <a:latin typeface="Verdana"/>
                <a:cs typeface="Verdana"/>
              </a:rPr>
              <a:t> </a:t>
            </a:r>
            <a:r>
              <a:rPr lang="en-US" sz="3200" err="1">
                <a:latin typeface="Verdana"/>
                <a:cs typeface="Verdana"/>
              </a:rPr>
              <a:t>poznat</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i="1" err="1">
                <a:latin typeface="Verdana"/>
                <a:cs typeface="Verdana"/>
              </a:rPr>
              <a:t>Didache</a:t>
            </a:r>
            <a:r>
              <a:rPr lang="en-US" sz="3200">
                <a:latin typeface="Verdana"/>
                <a:cs typeface="Verdana"/>
              </a:rPr>
              <a:t> (</a:t>
            </a:r>
            <a:r>
              <a:rPr lang="en-US" sz="3200" err="1">
                <a:latin typeface="Verdana"/>
                <a:cs typeface="Verdana"/>
              </a:rPr>
              <a:t>kraj</a:t>
            </a:r>
            <a:r>
              <a:rPr lang="en-US" sz="3200">
                <a:latin typeface="Verdana"/>
                <a:cs typeface="Verdana"/>
              </a:rPr>
              <a:t> </a:t>
            </a:r>
            <a:r>
              <a:rPr lang="sr-Latn-RS" sz="3200">
                <a:latin typeface="Verdana"/>
                <a:cs typeface="Verdana"/>
              </a:rPr>
              <a:t>I</a:t>
            </a:r>
            <a:r>
              <a:rPr lang="en-US" sz="3200" smtClean="0">
                <a:latin typeface="Verdana"/>
                <a:cs typeface="Verdana"/>
              </a:rPr>
              <a:t> </a:t>
            </a:r>
            <a:r>
              <a:rPr lang="sr-Latn-RS" sz="3200" smtClean="0">
                <a:latin typeface="Verdana"/>
                <a:cs typeface="Verdana"/>
              </a:rPr>
              <a:t>vek</a:t>
            </a:r>
            <a:r>
              <a:rPr lang="en-US" sz="3200" smtClean="0">
                <a:latin typeface="Verdana"/>
                <a:cs typeface="Verdana"/>
              </a:rPr>
              <a:t>a</a:t>
            </a:r>
            <a:r>
              <a:rPr lang="en-US" sz="3200">
                <a:latin typeface="Verdana"/>
                <a:cs typeface="Verdana"/>
              </a:rPr>
              <a:t>) </a:t>
            </a:r>
            <a:r>
              <a:rPr lang="en-US" sz="3200" err="1" smtClean="0">
                <a:latin typeface="Verdana"/>
                <a:cs typeface="Verdana"/>
              </a:rPr>
              <a:t>sadr</a:t>
            </a:r>
            <a:r>
              <a:rPr lang="sr-Latn-RS" sz="3200" smtClean="0">
                <a:latin typeface="Verdana"/>
                <a:cs typeface="Verdana"/>
              </a:rPr>
              <a:t>ž</a:t>
            </a:r>
            <a:r>
              <a:rPr lang="en-US" sz="3200" err="1" smtClean="0">
                <a:latin typeface="Verdana"/>
                <a:cs typeface="Verdana"/>
              </a:rPr>
              <a:t>i</a:t>
            </a:r>
            <a:r>
              <a:rPr lang="en-US" sz="3200" smtClean="0">
                <a:latin typeface="Verdana"/>
                <a:cs typeface="Verdana"/>
              </a:rPr>
              <a:t> </a:t>
            </a:r>
            <a:r>
              <a:rPr lang="en-US" sz="3200" err="1">
                <a:latin typeface="Verdana"/>
                <a:cs typeface="Verdana"/>
              </a:rPr>
              <a:t>najraniju</a:t>
            </a:r>
            <a:r>
              <a:rPr lang="en-US" sz="3200">
                <a:latin typeface="Verdana"/>
                <a:cs typeface="Verdana"/>
              </a:rPr>
              <a:t> </a:t>
            </a:r>
            <a:r>
              <a:rPr lang="en-US" sz="3200" err="1">
                <a:latin typeface="Verdana"/>
                <a:cs typeface="Verdana"/>
              </a:rPr>
              <a:t>trinitarijansku</a:t>
            </a:r>
            <a:r>
              <a:rPr lang="en-US" sz="3200">
                <a:latin typeface="Verdana"/>
                <a:cs typeface="Verdana"/>
              </a:rPr>
              <a:t> </a:t>
            </a:r>
            <a:r>
              <a:rPr lang="en-US" sz="3200" err="1">
                <a:latin typeface="Verdana"/>
                <a:cs typeface="Verdana"/>
              </a:rPr>
              <a:t>formulu</a:t>
            </a:r>
            <a:r>
              <a:rPr lang="en-US" sz="3200">
                <a:latin typeface="Verdana"/>
                <a:cs typeface="Verdana"/>
              </a:rPr>
              <a:t> van </a:t>
            </a:r>
            <a:r>
              <a:rPr lang="sr-Latn-RS" sz="3200" smtClean="0">
                <a:latin typeface="Verdana"/>
                <a:cs typeface="Verdana"/>
              </a:rPr>
              <a:t>Novog Zaveta</a:t>
            </a:r>
            <a:r>
              <a:rPr lang="en-US" sz="3200" smtClean="0">
                <a:latin typeface="Verdana"/>
                <a:cs typeface="Verdana"/>
              </a:rPr>
              <a:t>.</a:t>
            </a:r>
            <a:endParaRPr lang="en-US" sz="3200" b="1">
              <a:latin typeface="Verdana"/>
              <a:cs typeface="Verdana"/>
            </a:endParaRPr>
          </a:p>
          <a:p>
            <a:pPr marL="457200" indent="-457200">
              <a:buFont typeface="Arial"/>
              <a:buChar char="•"/>
            </a:pPr>
            <a:endParaRPr lang="en-US" sz="3200">
              <a:latin typeface="Verdana"/>
              <a:cs typeface="Verdana"/>
            </a:endParaRPr>
          </a:p>
          <a:p>
            <a:pPr marL="457200" indent="-457200">
              <a:buFont typeface="Arial"/>
              <a:buChar char="•"/>
            </a:pPr>
            <a:r>
              <a:rPr lang="en-US" sz="3200" err="1">
                <a:latin typeface="Verdana"/>
                <a:cs typeface="Verdana"/>
              </a:rPr>
              <a:t>Najraniji</a:t>
            </a:r>
            <a:r>
              <a:rPr lang="en-US" sz="3200">
                <a:latin typeface="Verdana"/>
                <a:cs typeface="Verdana"/>
              </a:rPr>
              <a:t> </a:t>
            </a:r>
            <a:r>
              <a:rPr lang="en-US" sz="3200" err="1">
                <a:latin typeface="Verdana"/>
                <a:cs typeface="Verdana"/>
              </a:rPr>
              <a:t>spisi</a:t>
            </a:r>
            <a:r>
              <a:rPr lang="en-US" sz="3200">
                <a:latin typeface="Verdana"/>
                <a:cs typeface="Verdana"/>
              </a:rPr>
              <a:t> </a:t>
            </a:r>
            <a:r>
              <a:rPr lang="en-US" sz="3200" err="1">
                <a:latin typeface="Verdana"/>
                <a:cs typeface="Verdana"/>
              </a:rPr>
              <a:t>ranih</a:t>
            </a:r>
            <a:r>
              <a:rPr lang="en-US" sz="3200">
                <a:latin typeface="Verdana"/>
                <a:cs typeface="Verdana"/>
              </a:rPr>
              <a:t> </a:t>
            </a:r>
            <a:r>
              <a:rPr lang="en-US" sz="3200" err="1">
                <a:latin typeface="Verdana"/>
                <a:cs typeface="Verdana"/>
              </a:rPr>
              <a:t>crkvenih</a:t>
            </a:r>
            <a:r>
              <a:rPr lang="en-US" sz="3200">
                <a:latin typeface="Verdana"/>
                <a:cs typeface="Verdana"/>
              </a:rPr>
              <a:t> </a:t>
            </a:r>
            <a:r>
              <a:rPr lang="en-US" sz="3200" err="1">
                <a:latin typeface="Verdana"/>
                <a:cs typeface="Verdana"/>
              </a:rPr>
              <a:t>Otaca</a:t>
            </a:r>
            <a:r>
              <a:rPr lang="en-US" sz="3200">
                <a:latin typeface="Verdana"/>
                <a:cs typeface="Verdana"/>
              </a:rPr>
              <a:t> to </a:t>
            </a:r>
            <a:r>
              <a:rPr lang="en-US" sz="3200" err="1" smtClean="0">
                <a:latin typeface="Verdana"/>
                <a:cs typeface="Verdana"/>
              </a:rPr>
              <a:t>potvr</a:t>
            </a:r>
            <a:r>
              <a:rPr lang="sr-Latn-RS" sz="3200" smtClean="0">
                <a:latin typeface="Verdana"/>
                <a:cs typeface="Verdana"/>
              </a:rPr>
              <a:t>đ</a:t>
            </a:r>
            <a:r>
              <a:rPr lang="en-US" sz="3200" err="1" smtClean="0">
                <a:latin typeface="Verdana"/>
                <a:cs typeface="Verdana"/>
              </a:rPr>
              <a:t>uju</a:t>
            </a:r>
            <a:r>
              <a:rPr lang="en-US" sz="3200">
                <a:latin typeface="Verdana"/>
                <a:cs typeface="Verdana"/>
              </a:rPr>
              <a:t>.</a:t>
            </a:r>
          </a:p>
          <a:p>
            <a:pPr marL="457200" indent="-457200">
              <a:buFont typeface="Arial"/>
              <a:buChar char="•"/>
            </a:pPr>
            <a:endParaRPr lang="en-US" sz="3200">
              <a:latin typeface="Verdana"/>
              <a:cs typeface="Verdana"/>
            </a:endParaRPr>
          </a:p>
        </p:txBody>
      </p:sp>
    </p:spTree>
    <p:extLst>
      <p:ext uri="{BB962C8B-B14F-4D97-AF65-F5344CB8AC3E}">
        <p14:creationId xmlns:p14="http://schemas.microsoft.com/office/powerpoint/2010/main" val="35000268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057522"/>
            <a:ext cx="8777327" cy="4524315"/>
          </a:xfrm>
          <a:prstGeom prst="rect">
            <a:avLst/>
          </a:prstGeom>
          <a:noFill/>
        </p:spPr>
        <p:txBody>
          <a:bodyPr wrap="square" rtlCol="0">
            <a:spAutoFit/>
          </a:bodyPr>
          <a:lstStyle/>
          <a:p>
            <a:r>
              <a:rPr lang="en-US" sz="3200" smtClean="0">
                <a:latin typeface="Verdana"/>
                <a:cs typeface="Verdana"/>
              </a:rPr>
              <a:t>Anti</a:t>
            </a:r>
            <a:r>
              <a:rPr lang="sr-Latn-RS" sz="3200" smtClean="0">
                <a:latin typeface="Verdana"/>
                <a:cs typeface="Verdana"/>
              </a:rPr>
              <a:t>-</a:t>
            </a:r>
            <a:r>
              <a:rPr lang="en-US" sz="3200" err="1" smtClean="0">
                <a:latin typeface="Verdana"/>
                <a:cs typeface="Verdana"/>
              </a:rPr>
              <a:t>trinitar</a:t>
            </a:r>
            <a:r>
              <a:rPr lang="sr-Latn-RS" sz="3200" smtClean="0">
                <a:latin typeface="Verdana"/>
                <a:cs typeface="Verdana"/>
              </a:rPr>
              <a:t>ijan</a:t>
            </a:r>
            <a:r>
              <a:rPr lang="en-US" sz="3200" err="1" smtClean="0">
                <a:latin typeface="Verdana"/>
                <a:cs typeface="Verdana"/>
              </a:rPr>
              <a:t>ci</a:t>
            </a:r>
            <a:r>
              <a:rPr lang="en-US" sz="3200" smtClean="0">
                <a:latin typeface="Verdana"/>
                <a:cs typeface="Verdana"/>
              </a:rPr>
              <a:t> </a:t>
            </a:r>
            <a:r>
              <a:rPr lang="en-US" sz="3200" err="1">
                <a:latin typeface="Verdana"/>
                <a:cs typeface="Verdana"/>
              </a:rPr>
              <a:t>tvrde</a:t>
            </a:r>
            <a:r>
              <a:rPr lang="en-US" sz="3200">
                <a:latin typeface="Verdana"/>
                <a:cs typeface="Verdana"/>
              </a:rPr>
              <a:t> da je </a:t>
            </a:r>
            <a:r>
              <a:rPr lang="en-US" sz="3200" err="1">
                <a:latin typeface="Verdana"/>
                <a:cs typeface="Verdana"/>
              </a:rPr>
              <a:t>doktrina</a:t>
            </a:r>
            <a:r>
              <a:rPr lang="en-US" sz="3200">
                <a:latin typeface="Verdana"/>
                <a:cs typeface="Verdana"/>
              </a:rPr>
              <a:t> </a:t>
            </a:r>
            <a:r>
              <a:rPr lang="en-US" sz="3200" err="1">
                <a:latin typeface="Verdana"/>
                <a:cs typeface="Verdana"/>
              </a:rPr>
              <a:t>Trojstva</a:t>
            </a:r>
            <a:r>
              <a:rPr lang="en-US" sz="3200">
                <a:latin typeface="Verdana"/>
                <a:cs typeface="Verdana"/>
              </a:rPr>
              <a:t> </a:t>
            </a:r>
            <a:r>
              <a:rPr lang="en-US" sz="3200" err="1">
                <a:latin typeface="Verdana"/>
                <a:cs typeface="Verdana"/>
              </a:rPr>
              <a:t>uvedena</a:t>
            </a:r>
            <a:r>
              <a:rPr lang="en-US" sz="3200">
                <a:latin typeface="Verdana"/>
                <a:cs typeface="Verdana"/>
              </a:rPr>
              <a:t> od </a:t>
            </a:r>
            <a:r>
              <a:rPr lang="en-US" sz="3200" err="1" smtClean="0">
                <a:latin typeface="Verdana"/>
                <a:cs typeface="Verdana"/>
              </a:rPr>
              <a:t>katoli</a:t>
            </a:r>
            <a:r>
              <a:rPr lang="sr-Latn-RS" sz="3200" smtClean="0">
                <a:latin typeface="Verdana"/>
                <a:cs typeface="Verdana"/>
              </a:rPr>
              <a:t>č</a:t>
            </a:r>
            <a:r>
              <a:rPr lang="en-US" sz="3200" err="1" smtClean="0">
                <a:latin typeface="Verdana"/>
                <a:cs typeface="Verdana"/>
              </a:rPr>
              <a:t>ke</a:t>
            </a:r>
            <a:r>
              <a:rPr lang="en-US" sz="3200" smtClean="0">
                <a:latin typeface="Verdana"/>
                <a:cs typeface="Verdana"/>
              </a:rPr>
              <a:t> </a:t>
            </a:r>
            <a:r>
              <a:rPr lang="en-US" sz="3200" err="1">
                <a:latin typeface="Verdana"/>
                <a:cs typeface="Verdana"/>
              </a:rPr>
              <a:t>crkve</a:t>
            </a:r>
            <a:r>
              <a:rPr lang="en-US" sz="3200">
                <a:latin typeface="Verdana"/>
                <a:cs typeface="Verdana"/>
              </a:rPr>
              <a:t> u </a:t>
            </a:r>
            <a:r>
              <a:rPr lang="en-US" sz="3200" smtClean="0">
                <a:latin typeface="Verdana"/>
                <a:cs typeface="Verdana"/>
              </a:rPr>
              <a:t>Ni</a:t>
            </a:r>
            <a:r>
              <a:rPr lang="sr-Latn-RS" sz="3200" smtClean="0">
                <a:latin typeface="Verdana"/>
                <a:cs typeface="Verdana"/>
              </a:rPr>
              <a:t>k</a:t>
            </a:r>
            <a:r>
              <a:rPr lang="en-US" sz="3200" err="1" smtClean="0">
                <a:latin typeface="Verdana"/>
                <a:cs typeface="Verdana"/>
              </a:rPr>
              <a:t>eji</a:t>
            </a:r>
            <a:r>
              <a:rPr lang="en-US" sz="3200" smtClean="0">
                <a:latin typeface="Verdana"/>
                <a:cs typeface="Verdana"/>
              </a:rPr>
              <a:t> </a:t>
            </a:r>
            <a:r>
              <a:rPr lang="en-US" sz="3200">
                <a:latin typeface="Verdana"/>
                <a:cs typeface="Verdana"/>
              </a:rPr>
              <a:t>u 325 </a:t>
            </a:r>
            <a:r>
              <a:rPr lang="en-US" sz="3200" err="1">
                <a:latin typeface="Verdana"/>
                <a:cs typeface="Verdana"/>
              </a:rPr>
              <a:t>godine</a:t>
            </a:r>
            <a:r>
              <a:rPr lang="en-US" sz="3200">
                <a:latin typeface="Verdana"/>
                <a:cs typeface="Verdana"/>
              </a:rPr>
              <a:t>. Ali, ova </a:t>
            </a:r>
            <a:r>
              <a:rPr lang="en-US" sz="3200" err="1">
                <a:latin typeface="Verdana"/>
                <a:cs typeface="Verdana"/>
              </a:rPr>
              <a:t>tvrdnja</a:t>
            </a:r>
            <a:r>
              <a:rPr lang="en-US" sz="3200">
                <a:latin typeface="Verdana"/>
                <a:cs typeface="Verdana"/>
              </a:rPr>
              <a:t> </a:t>
            </a:r>
            <a:r>
              <a:rPr lang="en-US" sz="3200" err="1">
                <a:latin typeface="Verdana"/>
                <a:cs typeface="Verdana"/>
              </a:rPr>
              <a:t>nije</a:t>
            </a:r>
            <a:r>
              <a:rPr lang="en-US" sz="3200">
                <a:latin typeface="Verdana"/>
                <a:cs typeface="Verdana"/>
              </a:rPr>
              <a:t> </a:t>
            </a:r>
            <a:r>
              <a:rPr lang="en-US" sz="3200" err="1" smtClean="0">
                <a:latin typeface="Verdana"/>
                <a:cs typeface="Verdana"/>
              </a:rPr>
              <a:t>istorijska</a:t>
            </a:r>
            <a:r>
              <a:rPr lang="en-US" sz="3200" smtClean="0">
                <a:latin typeface="Verdana"/>
                <a:cs typeface="Verdana"/>
              </a:rPr>
              <a:t> </a:t>
            </a:r>
            <a:r>
              <a:rPr lang="sr-Latn-RS" sz="3200" err="1">
                <a:latin typeface="Verdana"/>
                <a:cs typeface="Verdana"/>
              </a:rPr>
              <a:t>č</a:t>
            </a:r>
            <a:r>
              <a:rPr lang="en-US" sz="3200" err="1" smtClean="0">
                <a:latin typeface="Verdana"/>
                <a:cs typeface="Verdana"/>
              </a:rPr>
              <a:t>injenica</a:t>
            </a:r>
            <a:r>
              <a:rPr lang="en-US" sz="3200">
                <a:latin typeface="Verdana"/>
                <a:cs typeface="Verdana"/>
              </a:rPr>
              <a:t>:</a:t>
            </a:r>
          </a:p>
          <a:p>
            <a:endParaRPr lang="en-US" sz="3200">
              <a:latin typeface="Verdana"/>
              <a:cs typeface="Verdana"/>
            </a:endParaRPr>
          </a:p>
          <a:p>
            <a:pPr marL="457200" indent="-457200">
              <a:buFont typeface="Arial"/>
              <a:buChar char="•"/>
            </a:pPr>
            <a:r>
              <a:rPr lang="en-US" sz="3200" smtClean="0">
                <a:latin typeface="Verdana"/>
                <a:cs typeface="Verdana"/>
              </a:rPr>
              <a:t>Ni</a:t>
            </a:r>
            <a:r>
              <a:rPr lang="sr-Latn-RS" sz="3200" smtClean="0">
                <a:latin typeface="Verdana"/>
                <a:cs typeface="Verdana"/>
              </a:rPr>
              <a:t>k</a:t>
            </a:r>
            <a:r>
              <a:rPr lang="en-US" sz="3200" err="1" smtClean="0">
                <a:latin typeface="Verdana"/>
                <a:cs typeface="Verdana"/>
              </a:rPr>
              <a:t>eja</a:t>
            </a:r>
            <a:r>
              <a:rPr lang="en-US" sz="3200" smtClean="0">
                <a:latin typeface="Verdana"/>
                <a:cs typeface="Verdana"/>
              </a:rPr>
              <a:t> </a:t>
            </a:r>
            <a:r>
              <a:rPr lang="en-US" sz="3200">
                <a:latin typeface="Verdana"/>
                <a:cs typeface="Verdana"/>
              </a:rPr>
              <a:t>je </a:t>
            </a:r>
            <a:r>
              <a:rPr lang="en-US" sz="3200" err="1" smtClean="0">
                <a:latin typeface="Verdana"/>
                <a:cs typeface="Verdana"/>
              </a:rPr>
              <a:t>bila</a:t>
            </a:r>
            <a:r>
              <a:rPr lang="en-US" sz="3200" smtClean="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teritoriji</a:t>
            </a:r>
            <a:r>
              <a:rPr lang="en-US" sz="3200">
                <a:latin typeface="Verdana"/>
                <a:cs typeface="Verdana"/>
              </a:rPr>
              <a:t> </a:t>
            </a:r>
            <a:r>
              <a:rPr lang="en-US" sz="3200" err="1" smtClean="0">
                <a:latin typeface="Verdana"/>
                <a:cs typeface="Verdana"/>
              </a:rPr>
              <a:t>sada</a:t>
            </a:r>
            <a:r>
              <a:rPr lang="sr-Latn-RS" sz="3200" smtClean="0">
                <a:latin typeface="Verdana"/>
                <a:cs typeface="Verdana"/>
              </a:rPr>
              <a:t>š</a:t>
            </a:r>
            <a:r>
              <a:rPr lang="en-US" sz="3200" err="1" smtClean="0">
                <a:latin typeface="Verdana"/>
                <a:cs typeface="Verdana"/>
              </a:rPr>
              <a:t>nje</a:t>
            </a:r>
            <a:r>
              <a:rPr lang="en-US" sz="3200" smtClean="0">
                <a:latin typeface="Verdana"/>
                <a:cs typeface="Verdana"/>
              </a:rPr>
              <a:t> </a:t>
            </a:r>
            <a:r>
              <a:rPr lang="en-US" sz="3200" err="1">
                <a:latin typeface="Verdana"/>
                <a:cs typeface="Verdana"/>
              </a:rPr>
              <a:t>Turske</a:t>
            </a:r>
            <a:r>
              <a:rPr lang="en-US" sz="3200">
                <a:latin typeface="Verdana"/>
                <a:cs typeface="Verdana"/>
              </a:rPr>
              <a:t>, u </a:t>
            </a:r>
            <a:r>
              <a:rPr lang="en-US" sz="3200" err="1" smtClean="0">
                <a:latin typeface="Verdana"/>
                <a:cs typeface="Verdana"/>
              </a:rPr>
              <a:t>isto</a:t>
            </a:r>
            <a:r>
              <a:rPr lang="sr-Latn-RS" sz="3200" smtClean="0">
                <a:latin typeface="Verdana"/>
                <a:cs typeface="Verdana"/>
              </a:rPr>
              <a:t>č</a:t>
            </a:r>
            <a:r>
              <a:rPr lang="en-US" sz="3200" err="1" smtClean="0">
                <a:latin typeface="Verdana"/>
                <a:cs typeface="Verdana"/>
              </a:rPr>
              <a:t>noj</a:t>
            </a:r>
            <a:r>
              <a:rPr lang="en-US" sz="3200" smtClean="0">
                <a:latin typeface="Verdana"/>
                <a:cs typeface="Verdana"/>
              </a:rPr>
              <a:t> </a:t>
            </a:r>
            <a:r>
              <a:rPr lang="en-US" sz="3200" err="1">
                <a:latin typeface="Verdana"/>
                <a:cs typeface="Verdana"/>
              </a:rPr>
              <a:t>regiji</a:t>
            </a:r>
            <a:r>
              <a:rPr lang="en-US" sz="3200">
                <a:latin typeface="Verdana"/>
                <a:cs typeface="Verdana"/>
              </a:rPr>
              <a:t> </a:t>
            </a:r>
            <a:r>
              <a:rPr lang="sr-Latn-RS" sz="3200" smtClean="0">
                <a:latin typeface="Verdana"/>
                <a:cs typeface="Verdana"/>
              </a:rPr>
              <a:t>hrišć</a:t>
            </a:r>
            <a:r>
              <a:rPr lang="en-US" sz="3200" err="1" smtClean="0">
                <a:latin typeface="Verdana"/>
                <a:cs typeface="Verdana"/>
              </a:rPr>
              <a:t>anstva</a:t>
            </a:r>
            <a:r>
              <a:rPr lang="en-US" sz="3200">
                <a:latin typeface="Verdana"/>
                <a:cs typeface="Verdana"/>
              </a:rPr>
              <a:t>. U to </a:t>
            </a:r>
            <a:r>
              <a:rPr lang="en-US" sz="3200" err="1" smtClean="0">
                <a:latin typeface="Verdana"/>
                <a:cs typeface="Verdana"/>
              </a:rPr>
              <a:t>vreme</a:t>
            </a:r>
            <a:r>
              <a:rPr lang="en-US" sz="3200">
                <a:latin typeface="Verdana"/>
                <a:cs typeface="Verdana"/>
              </a:rPr>
              <a:t>, </a:t>
            </a:r>
            <a:r>
              <a:rPr lang="sr-Latn-RS" sz="3200" smtClean="0">
                <a:latin typeface="Verdana"/>
                <a:cs typeface="Verdana"/>
              </a:rPr>
              <a:t>K</a:t>
            </a:r>
            <a:r>
              <a:rPr lang="en-US" sz="3200" err="1" smtClean="0">
                <a:latin typeface="Verdana"/>
                <a:cs typeface="Verdana"/>
              </a:rPr>
              <a:t>atoli</a:t>
            </a:r>
            <a:r>
              <a:rPr lang="sr-Latn-RS" sz="3200" smtClean="0">
                <a:latin typeface="Verdana"/>
                <a:cs typeface="Verdana"/>
              </a:rPr>
              <a:t>č</a:t>
            </a:r>
            <a:r>
              <a:rPr lang="en-US" sz="3200" err="1" smtClean="0">
                <a:latin typeface="Verdana"/>
                <a:cs typeface="Verdana"/>
              </a:rPr>
              <a:t>ka</a:t>
            </a:r>
            <a:r>
              <a:rPr lang="en-US" sz="3200" smtClean="0">
                <a:latin typeface="Verdana"/>
                <a:cs typeface="Verdana"/>
              </a:rPr>
              <a:t> </a:t>
            </a:r>
            <a:r>
              <a:rPr lang="en-US" sz="3200" err="1">
                <a:latin typeface="Verdana"/>
                <a:cs typeface="Verdana"/>
              </a:rPr>
              <a:t>crkva</a:t>
            </a:r>
            <a:r>
              <a:rPr lang="en-US" sz="320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ni</a:t>
            </a:r>
            <a:r>
              <a:rPr lang="en-US" sz="3200">
                <a:latin typeface="Verdana"/>
                <a:cs typeface="Verdana"/>
              </a:rPr>
              <a:t> </a:t>
            </a:r>
            <a:r>
              <a:rPr lang="en-US" sz="3200" err="1">
                <a:latin typeface="Verdana"/>
                <a:cs typeface="Verdana"/>
              </a:rPr>
              <a:t>postojala</a:t>
            </a:r>
            <a:r>
              <a:rPr lang="en-US" sz="3200">
                <a:latin typeface="Verdana"/>
                <a:cs typeface="Verdana"/>
              </a:rPr>
              <a:t>. </a:t>
            </a:r>
          </a:p>
        </p:txBody>
      </p:sp>
    </p:spTree>
    <p:extLst>
      <p:ext uri="{BB962C8B-B14F-4D97-AF65-F5344CB8AC3E}">
        <p14:creationId xmlns:p14="http://schemas.microsoft.com/office/powerpoint/2010/main" val="9183640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390772"/>
            <a:ext cx="8137735" cy="5509200"/>
          </a:xfrm>
          <a:prstGeom prst="rect">
            <a:avLst/>
          </a:prstGeom>
          <a:noFill/>
        </p:spPr>
        <p:txBody>
          <a:bodyPr wrap="square" rtlCol="0">
            <a:spAutoFit/>
          </a:bodyPr>
          <a:lstStyle/>
          <a:p>
            <a:pPr marL="457200" indent="-457200">
              <a:buFont typeface="Arial"/>
              <a:buChar char="•"/>
            </a:pPr>
            <a:r>
              <a:rPr lang="en-US" sz="3200" err="1">
                <a:latin typeface="Verdana"/>
                <a:cs typeface="Verdana"/>
              </a:rPr>
              <a:t>Doktrina</a:t>
            </a:r>
            <a:r>
              <a:rPr lang="en-US" sz="3200">
                <a:latin typeface="Verdana"/>
                <a:cs typeface="Verdana"/>
              </a:rPr>
              <a:t> o </a:t>
            </a:r>
            <a:r>
              <a:rPr lang="en-US" sz="3200" err="1">
                <a:latin typeface="Verdana"/>
                <a:cs typeface="Verdana"/>
              </a:rPr>
              <a:t>T</a:t>
            </a:r>
            <a:r>
              <a:rPr lang="en-US" sz="3200" err="1" smtClean="0">
                <a:latin typeface="Verdana"/>
                <a:cs typeface="Verdana"/>
              </a:rPr>
              <a:t>rojstvu</a:t>
            </a:r>
            <a:r>
              <a:rPr lang="en-US" sz="3200" smtClean="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stvorena</a:t>
            </a:r>
            <a:r>
              <a:rPr lang="en-US" sz="3200">
                <a:latin typeface="Verdana"/>
                <a:cs typeface="Verdana"/>
              </a:rPr>
              <a:t> </a:t>
            </a:r>
            <a:r>
              <a:rPr lang="en-US" sz="3200" smtClean="0">
                <a:latin typeface="Verdana"/>
                <a:cs typeface="Verdana"/>
              </a:rPr>
              <a:t>325. </a:t>
            </a:r>
            <a:r>
              <a:rPr lang="en-US" sz="3200" err="1" smtClean="0">
                <a:latin typeface="Verdana"/>
                <a:cs typeface="Verdana"/>
              </a:rPr>
              <a:t>godine</a:t>
            </a:r>
            <a:r>
              <a:rPr lang="en-US" sz="3200" smtClean="0">
                <a:latin typeface="Verdana"/>
                <a:cs typeface="Verdana"/>
              </a:rPr>
              <a:t> </a:t>
            </a:r>
            <a:r>
              <a:rPr lang="en-US" sz="3200">
                <a:latin typeface="Verdana"/>
                <a:cs typeface="Verdana"/>
              </a:rPr>
              <a:t>u </a:t>
            </a:r>
            <a:r>
              <a:rPr lang="en-US" sz="3200" err="1" smtClean="0">
                <a:latin typeface="Verdana"/>
                <a:cs typeface="Verdana"/>
              </a:rPr>
              <a:t>Nikeji</a:t>
            </a:r>
            <a:r>
              <a:rPr lang="en-US" sz="3200">
                <a:latin typeface="Verdana"/>
                <a:cs typeface="Verdana"/>
              </a:rPr>
              <a:t>, </a:t>
            </a:r>
            <a:r>
              <a:rPr lang="en-US" sz="3200" err="1">
                <a:latin typeface="Verdana"/>
                <a:cs typeface="Verdana"/>
              </a:rPr>
              <a:t>jer</a:t>
            </a:r>
            <a:r>
              <a:rPr lang="en-US" sz="3200">
                <a:latin typeface="Verdana"/>
                <a:cs typeface="Verdana"/>
              </a:rPr>
              <a:t> je ta </a:t>
            </a:r>
            <a:r>
              <a:rPr lang="en-US" sz="3200" err="1">
                <a:latin typeface="Verdana"/>
                <a:cs typeface="Verdana"/>
              </a:rPr>
              <a:t>doktrina</a:t>
            </a:r>
            <a:r>
              <a:rPr lang="en-US" sz="3200">
                <a:latin typeface="Verdana"/>
                <a:cs typeface="Verdana"/>
              </a:rPr>
              <a:t> </a:t>
            </a:r>
            <a:r>
              <a:rPr lang="sr-Latn-RS" sz="3200" smtClean="0">
                <a:latin typeface="Verdana"/>
                <a:cs typeface="Verdana"/>
              </a:rPr>
              <a:t>postojala</a:t>
            </a:r>
            <a:r>
              <a:rPr lang="en-US" sz="3200" smtClean="0">
                <a:latin typeface="Verdana"/>
                <a:cs typeface="Verdana"/>
              </a:rPr>
              <a:t> </a:t>
            </a:r>
            <a:r>
              <a:rPr lang="en-US" sz="3200">
                <a:latin typeface="Verdana"/>
                <a:cs typeface="Verdana"/>
              </a:rPr>
              <a:t>od </a:t>
            </a:r>
            <a:r>
              <a:rPr lang="sr-Latn-RS" sz="3200" smtClean="0">
                <a:latin typeface="Verdana"/>
                <a:cs typeface="Verdana"/>
              </a:rPr>
              <a:t>na</a:t>
            </a:r>
            <a:r>
              <a:rPr lang="en-US" sz="3200" err="1" smtClean="0">
                <a:latin typeface="Verdana"/>
                <a:cs typeface="Verdana"/>
              </a:rPr>
              <a:t>stanka</a:t>
            </a:r>
            <a:r>
              <a:rPr lang="en-US" sz="3200" smtClean="0">
                <a:latin typeface="Verdana"/>
                <a:cs typeface="Verdana"/>
              </a:rPr>
              <a:t> </a:t>
            </a:r>
            <a:r>
              <a:rPr lang="sr-Latn-RS" sz="3200">
                <a:latin typeface="Verdana"/>
                <a:cs typeface="Verdana"/>
              </a:rPr>
              <a:t>h</a:t>
            </a:r>
            <a:r>
              <a:rPr lang="en-US" sz="3200" smtClean="0">
                <a:latin typeface="Verdana"/>
                <a:cs typeface="Verdana"/>
              </a:rPr>
              <a:t>r</a:t>
            </a:r>
            <a:r>
              <a:rPr lang="sr-Latn-RS" sz="3200" smtClean="0">
                <a:latin typeface="Verdana"/>
                <a:cs typeface="Verdana"/>
              </a:rPr>
              <a:t>išća</a:t>
            </a:r>
            <a:r>
              <a:rPr lang="en-US" sz="3200" err="1" smtClean="0">
                <a:latin typeface="Verdana"/>
                <a:cs typeface="Verdana"/>
              </a:rPr>
              <a:t>nske</a:t>
            </a:r>
            <a:r>
              <a:rPr lang="en-US" sz="3200" smtClean="0">
                <a:latin typeface="Verdana"/>
                <a:cs typeface="Verdana"/>
              </a:rPr>
              <a:t> </a:t>
            </a:r>
            <a:r>
              <a:rPr lang="en-US" sz="3200" err="1">
                <a:latin typeface="Verdana"/>
                <a:cs typeface="Verdana"/>
              </a:rPr>
              <a:t>crkve</a:t>
            </a:r>
            <a:r>
              <a:rPr lang="en-US" sz="3200">
                <a:latin typeface="Verdana"/>
                <a:cs typeface="Verdana"/>
              </a:rPr>
              <a:t>. </a:t>
            </a:r>
          </a:p>
          <a:p>
            <a:pPr marL="457200" indent="-457200">
              <a:buFont typeface="Arial"/>
              <a:buChar char="•"/>
            </a:pPr>
            <a:endParaRPr lang="en-US" sz="3200">
              <a:latin typeface="Verdana"/>
              <a:cs typeface="Verdana"/>
            </a:endParaRPr>
          </a:p>
          <a:p>
            <a:pPr marL="457200" indent="-457200">
              <a:buFont typeface="Arial"/>
              <a:buChar char="•"/>
            </a:pPr>
            <a:r>
              <a:rPr lang="en-US" sz="3200" err="1">
                <a:latin typeface="Verdana"/>
                <a:cs typeface="Verdana"/>
              </a:rPr>
              <a:t>Sabor</a:t>
            </a:r>
            <a:r>
              <a:rPr lang="en-US" sz="3200">
                <a:latin typeface="Verdana"/>
                <a:cs typeface="Verdana"/>
              </a:rPr>
              <a:t> u </a:t>
            </a:r>
            <a:r>
              <a:rPr lang="en-US" sz="3200" smtClean="0">
                <a:latin typeface="Verdana"/>
                <a:cs typeface="Verdana"/>
              </a:rPr>
              <a:t>Ni</a:t>
            </a:r>
            <a:r>
              <a:rPr lang="sr-Latn-RS" sz="3200" smtClean="0">
                <a:latin typeface="Verdana"/>
                <a:cs typeface="Verdana"/>
              </a:rPr>
              <a:t>k</a:t>
            </a:r>
            <a:r>
              <a:rPr lang="en-US" sz="3200" err="1" smtClean="0">
                <a:latin typeface="Verdana"/>
                <a:cs typeface="Verdana"/>
              </a:rPr>
              <a:t>eji</a:t>
            </a:r>
            <a:r>
              <a:rPr lang="en-US" sz="3200" smtClean="0">
                <a:latin typeface="Verdana"/>
                <a:cs typeface="Verdana"/>
              </a:rPr>
              <a:t> </a:t>
            </a:r>
            <a:r>
              <a:rPr lang="en-US" sz="3200">
                <a:latin typeface="Verdana"/>
                <a:cs typeface="Verdana"/>
              </a:rPr>
              <a:t>se </a:t>
            </a:r>
            <a:r>
              <a:rPr lang="en-US" sz="3200" err="1">
                <a:latin typeface="Verdana"/>
                <a:cs typeface="Verdana"/>
              </a:rPr>
              <a:t>sastao</a:t>
            </a:r>
            <a:r>
              <a:rPr lang="en-US" sz="3200">
                <a:latin typeface="Verdana"/>
                <a:cs typeface="Verdana"/>
              </a:rPr>
              <a:t> da </a:t>
            </a:r>
            <a:r>
              <a:rPr lang="en-US" sz="3200" err="1">
                <a:latin typeface="Verdana"/>
                <a:cs typeface="Verdana"/>
              </a:rPr>
              <a:t>razmatra</a:t>
            </a:r>
            <a:r>
              <a:rPr lang="en-US" sz="3200">
                <a:latin typeface="Verdana"/>
                <a:cs typeface="Verdana"/>
              </a:rPr>
              <a:t> </a:t>
            </a:r>
            <a:r>
              <a:rPr lang="en-US" sz="3200" smtClean="0">
                <a:latin typeface="Verdana"/>
                <a:cs typeface="Verdana"/>
              </a:rPr>
              <a:t>u</a:t>
            </a:r>
            <a:r>
              <a:rPr lang="sr-Latn-RS" sz="3200" smtClean="0">
                <a:latin typeface="Verdana"/>
                <a:cs typeface="Verdana"/>
              </a:rPr>
              <a:t>č</a:t>
            </a:r>
            <a:r>
              <a:rPr lang="en-US" sz="3200" err="1" smtClean="0">
                <a:latin typeface="Verdana"/>
                <a:cs typeface="Verdana"/>
              </a:rPr>
              <a:t>enje</a:t>
            </a:r>
            <a:r>
              <a:rPr lang="en-US" sz="3200" smtClean="0">
                <a:latin typeface="Verdana"/>
                <a:cs typeface="Verdana"/>
              </a:rPr>
              <a:t> </a:t>
            </a:r>
            <a:r>
              <a:rPr lang="en-US" sz="3200" err="1">
                <a:latin typeface="Verdana"/>
                <a:cs typeface="Verdana"/>
              </a:rPr>
              <a:t>Arija</a:t>
            </a:r>
            <a:r>
              <a:rPr lang="en-US" sz="3200">
                <a:latin typeface="Verdana"/>
                <a:cs typeface="Verdana"/>
              </a:rPr>
              <a:t> </a:t>
            </a:r>
            <a:r>
              <a:rPr lang="en-US" sz="3200" err="1">
                <a:latin typeface="Verdana"/>
                <a:cs typeface="Verdana"/>
              </a:rPr>
              <a:t>koji</a:t>
            </a:r>
            <a:r>
              <a:rPr lang="en-US" sz="3200">
                <a:latin typeface="Verdana"/>
                <a:cs typeface="Verdana"/>
              </a:rPr>
              <a:t> je </a:t>
            </a:r>
            <a:r>
              <a:rPr lang="sr-Latn-RS" sz="3200" smtClean="0">
                <a:latin typeface="Verdana"/>
                <a:cs typeface="Verdana"/>
              </a:rPr>
              <a:t>podučavao</a:t>
            </a:r>
            <a:r>
              <a:rPr lang="en-US" sz="3200" smtClean="0">
                <a:latin typeface="Verdana"/>
                <a:cs typeface="Verdana"/>
              </a:rPr>
              <a:t> </a:t>
            </a:r>
            <a:r>
              <a:rPr lang="en-US" sz="3200">
                <a:latin typeface="Verdana"/>
                <a:cs typeface="Verdana"/>
              </a:rPr>
              <a:t>da je </a:t>
            </a:r>
            <a:r>
              <a:rPr lang="en-US" sz="3200" err="1">
                <a:latin typeface="Verdana"/>
                <a:cs typeface="Verdana"/>
              </a:rPr>
              <a:t>Otac</a:t>
            </a:r>
            <a:r>
              <a:rPr lang="en-US" sz="3200">
                <a:latin typeface="Verdana"/>
                <a:cs typeface="Verdana"/>
              </a:rPr>
              <a:t> </a:t>
            </a:r>
            <a:r>
              <a:rPr lang="en-US" sz="3200" err="1">
                <a:latin typeface="Verdana"/>
                <a:cs typeface="Verdana"/>
              </a:rPr>
              <a:t>postojao</a:t>
            </a:r>
            <a:r>
              <a:rPr lang="en-US" sz="3200">
                <a:latin typeface="Verdana"/>
                <a:cs typeface="Verdana"/>
              </a:rPr>
              <a:t> </a:t>
            </a:r>
            <a:r>
              <a:rPr lang="en-US" sz="3200" smtClean="0">
                <a:latin typeface="Verdana"/>
                <a:cs typeface="Verdana"/>
              </a:rPr>
              <a:t>pre </a:t>
            </a:r>
            <a:r>
              <a:rPr lang="en-US" sz="3200" err="1">
                <a:latin typeface="Verdana"/>
                <a:cs typeface="Verdana"/>
              </a:rPr>
              <a:t>Sina</a:t>
            </a:r>
            <a:r>
              <a:rPr lang="en-US" sz="3200">
                <a:latin typeface="Verdana"/>
                <a:cs typeface="Verdana"/>
              </a:rPr>
              <a:t> </a:t>
            </a:r>
            <a:r>
              <a:rPr lang="en-US" sz="3200" err="1">
                <a:latin typeface="Verdana"/>
                <a:cs typeface="Verdana"/>
              </a:rPr>
              <a:t>koji</a:t>
            </a:r>
            <a:r>
              <a:rPr lang="en-US" sz="3200">
                <a:latin typeface="Verdana"/>
                <a:cs typeface="Verdana"/>
              </a:rPr>
              <a:t> je bio </a:t>
            </a:r>
            <a:r>
              <a:rPr lang="en-US" sz="3200" err="1">
                <a:latin typeface="Verdana"/>
                <a:cs typeface="Verdana"/>
              </a:rPr>
              <a:t>stvoreno</a:t>
            </a:r>
            <a:r>
              <a:rPr lang="en-US" sz="3200">
                <a:latin typeface="Verdana"/>
                <a:cs typeface="Verdana"/>
              </a:rPr>
              <a:t> </a:t>
            </a:r>
            <a:r>
              <a:rPr lang="en-US" sz="3200" smtClean="0">
                <a:latin typeface="Verdana"/>
                <a:cs typeface="Verdana"/>
              </a:rPr>
              <a:t>bi</a:t>
            </a:r>
            <a:r>
              <a:rPr lang="sr-Latn-RS" sz="3200" smtClean="0">
                <a:latin typeface="Verdana"/>
                <a:cs typeface="Verdana"/>
              </a:rPr>
              <a:t>ć</a:t>
            </a:r>
            <a:r>
              <a:rPr lang="en-US" sz="3200" smtClean="0">
                <a:latin typeface="Verdana"/>
                <a:cs typeface="Verdana"/>
              </a:rPr>
              <a:t>e </a:t>
            </a:r>
            <a:r>
              <a:rPr lang="en-US" sz="3200" err="1">
                <a:latin typeface="Verdana"/>
                <a:cs typeface="Verdana"/>
              </a:rPr>
              <a:t>i</a:t>
            </a:r>
            <a:r>
              <a:rPr lang="en-US" sz="3200">
                <a:latin typeface="Verdana"/>
                <a:cs typeface="Verdana"/>
              </a:rPr>
              <a:t> </a:t>
            </a:r>
            <a:r>
              <a:rPr lang="en-US" sz="3200" err="1">
                <a:latin typeface="Verdana"/>
                <a:cs typeface="Verdana"/>
              </a:rPr>
              <a:t>koji</a:t>
            </a:r>
            <a:r>
              <a:rPr lang="en-US" sz="3200">
                <a:latin typeface="Verdana"/>
                <a:cs typeface="Verdana"/>
              </a:rPr>
              <a:t> je </a:t>
            </a:r>
            <a:r>
              <a:rPr lang="en-US" sz="3200" err="1">
                <a:latin typeface="Verdana"/>
                <a:cs typeface="Verdana"/>
              </a:rPr>
              <a:t>kasnije</a:t>
            </a:r>
            <a:r>
              <a:rPr lang="en-US" sz="3200">
                <a:latin typeface="Verdana"/>
                <a:cs typeface="Verdana"/>
              </a:rPr>
              <a:t> </a:t>
            </a:r>
            <a:r>
              <a:rPr lang="en-US" sz="3200" err="1">
                <a:latin typeface="Verdana"/>
                <a:cs typeface="Verdana"/>
              </a:rPr>
              <a:t>dobio</a:t>
            </a:r>
            <a:r>
              <a:rPr lang="en-US" sz="3200">
                <a:latin typeface="Verdana"/>
                <a:cs typeface="Verdana"/>
              </a:rPr>
              <a:t> </a:t>
            </a:r>
            <a:r>
              <a:rPr lang="en-US" sz="3200" smtClean="0">
                <a:latin typeface="Verdana"/>
                <a:cs typeface="Verdana"/>
              </a:rPr>
              <a:t>polo</a:t>
            </a:r>
            <a:r>
              <a:rPr lang="sr-Latn-RS" sz="3200" smtClean="0">
                <a:latin typeface="Verdana"/>
                <a:cs typeface="Verdana"/>
              </a:rPr>
              <a:t>ž</a:t>
            </a:r>
            <a:r>
              <a:rPr lang="en-US" sz="3200" err="1" smtClean="0">
                <a:latin typeface="Verdana"/>
                <a:cs typeface="Verdana"/>
              </a:rPr>
              <a:t>aj</a:t>
            </a:r>
            <a:r>
              <a:rPr lang="en-US" sz="3200" smtClean="0">
                <a:latin typeface="Verdana"/>
                <a:cs typeface="Verdana"/>
              </a:rPr>
              <a:t> Bo</a:t>
            </a:r>
            <a:r>
              <a:rPr lang="sr-Latn-RS" sz="3200" smtClean="0">
                <a:latin typeface="Verdana"/>
                <a:cs typeface="Verdana"/>
              </a:rPr>
              <a:t>ž</a:t>
            </a:r>
            <a:r>
              <a:rPr lang="en-US" sz="3200" err="1" smtClean="0">
                <a:latin typeface="Verdana"/>
                <a:cs typeface="Verdana"/>
              </a:rPr>
              <a:t>jeg</a:t>
            </a:r>
            <a:r>
              <a:rPr lang="en-US" sz="3200" smtClean="0">
                <a:latin typeface="Verdana"/>
                <a:cs typeface="Verdana"/>
              </a:rPr>
              <a:t> </a:t>
            </a:r>
            <a:r>
              <a:rPr lang="en-US" sz="3200" err="1">
                <a:latin typeface="Verdana"/>
                <a:cs typeface="Verdana"/>
              </a:rPr>
              <a:t>Sina</a:t>
            </a:r>
            <a:r>
              <a:rPr lang="en-US" sz="3200">
                <a:latin typeface="Verdana"/>
                <a:cs typeface="Verdana"/>
              </a:rPr>
              <a:t>.</a:t>
            </a:r>
          </a:p>
        </p:txBody>
      </p:sp>
    </p:spTree>
    <p:extLst>
      <p:ext uri="{BB962C8B-B14F-4D97-AF65-F5344CB8AC3E}">
        <p14:creationId xmlns:p14="http://schemas.microsoft.com/office/powerpoint/2010/main" val="17824804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390771"/>
            <a:ext cx="8137735" cy="6001643"/>
          </a:xfrm>
          <a:prstGeom prst="rect">
            <a:avLst/>
          </a:prstGeom>
          <a:noFill/>
        </p:spPr>
        <p:txBody>
          <a:bodyPr wrap="square" rtlCol="0">
            <a:spAutoFit/>
          </a:bodyPr>
          <a:lstStyle/>
          <a:p>
            <a:pPr marL="457200" indent="-457200">
              <a:buFont typeface="Arial"/>
              <a:buChar char="•"/>
            </a:pPr>
            <a:r>
              <a:rPr lang="en-US" sz="3200" err="1">
                <a:latin typeface="Verdana"/>
                <a:cs typeface="Verdana"/>
              </a:rPr>
              <a:t>Osnovno</a:t>
            </a:r>
            <a:r>
              <a:rPr lang="en-US" sz="3200">
                <a:latin typeface="Verdana"/>
                <a:cs typeface="Verdana"/>
              </a:rPr>
              <a:t> </a:t>
            </a:r>
            <a:r>
              <a:rPr lang="en-US" sz="3200" err="1">
                <a:latin typeface="Verdana"/>
                <a:cs typeface="Verdana"/>
              </a:rPr>
              <a:t>pitanje</a:t>
            </a:r>
            <a:r>
              <a:rPr lang="en-US" sz="3200">
                <a:latin typeface="Verdana"/>
                <a:cs typeface="Verdana"/>
              </a:rPr>
              <a:t> </a:t>
            </a:r>
            <a:r>
              <a:rPr lang="sr-Latn-RS" sz="3200" smtClean="0">
                <a:latin typeface="Verdana"/>
                <a:cs typeface="Verdana"/>
              </a:rPr>
              <a:t>o </a:t>
            </a:r>
            <a:r>
              <a:rPr lang="en-US" sz="3200" err="1" smtClean="0">
                <a:latin typeface="Verdana"/>
                <a:cs typeface="Verdana"/>
              </a:rPr>
              <a:t>koje</a:t>
            </a:r>
            <a:r>
              <a:rPr lang="sr-Latn-RS" sz="3200" smtClean="0">
                <a:latin typeface="Verdana"/>
                <a:cs typeface="Verdana"/>
              </a:rPr>
              <a:t>m</a:t>
            </a:r>
            <a:r>
              <a:rPr lang="en-US" sz="3200" smtClean="0">
                <a:latin typeface="Verdana"/>
                <a:cs typeface="Verdana"/>
              </a:rPr>
              <a:t> </a:t>
            </a:r>
            <a:r>
              <a:rPr lang="en-US" sz="3200">
                <a:latin typeface="Verdana"/>
                <a:cs typeface="Verdana"/>
              </a:rPr>
              <a:t>se </a:t>
            </a:r>
            <a:r>
              <a:rPr lang="en-US" sz="3200" err="1">
                <a:latin typeface="Verdana"/>
                <a:cs typeface="Verdana"/>
              </a:rPr>
              <a:t>raspravljalo</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Saboru</a:t>
            </a:r>
            <a:r>
              <a:rPr lang="en-US" sz="3200">
                <a:latin typeface="Verdana"/>
                <a:cs typeface="Verdana"/>
              </a:rPr>
              <a:t> u </a:t>
            </a:r>
            <a:r>
              <a:rPr lang="en-US" sz="3200" smtClean="0">
                <a:latin typeface="Verdana"/>
                <a:cs typeface="Verdana"/>
              </a:rPr>
              <a:t>Ni</a:t>
            </a:r>
            <a:r>
              <a:rPr lang="sr-Latn-RS" sz="3200" smtClean="0">
                <a:latin typeface="Verdana"/>
                <a:cs typeface="Verdana"/>
              </a:rPr>
              <a:t>k</a:t>
            </a:r>
            <a:r>
              <a:rPr lang="en-US" sz="3200" err="1" smtClean="0">
                <a:latin typeface="Verdana"/>
                <a:cs typeface="Verdana"/>
              </a:rPr>
              <a:t>eji</a:t>
            </a:r>
            <a:r>
              <a:rPr lang="en-US" sz="3200" smtClean="0">
                <a:latin typeface="Verdana"/>
                <a:cs typeface="Verdana"/>
              </a:rPr>
              <a:t> </a:t>
            </a:r>
            <a:r>
              <a:rPr lang="en-US" sz="3200">
                <a:latin typeface="Verdana"/>
                <a:cs typeface="Verdana"/>
              </a:rPr>
              <a:t>je </a:t>
            </a:r>
            <a:r>
              <a:rPr lang="en-US" sz="3200" err="1">
                <a:latin typeface="Verdana"/>
                <a:cs typeface="Verdana"/>
              </a:rPr>
              <a:t>bilo</a:t>
            </a:r>
            <a:r>
              <a:rPr lang="en-US" sz="3200">
                <a:latin typeface="Verdana"/>
                <a:cs typeface="Verdana"/>
              </a:rPr>
              <a:t> o </a:t>
            </a:r>
            <a:r>
              <a:rPr lang="en-US" sz="3200" err="1">
                <a:latin typeface="Verdana"/>
                <a:cs typeface="Verdana"/>
              </a:rPr>
              <a:t>prirodi</a:t>
            </a:r>
            <a:r>
              <a:rPr lang="en-US" sz="3200">
                <a:latin typeface="Verdana"/>
                <a:cs typeface="Verdana"/>
              </a:rPr>
              <a:t> </a:t>
            </a:r>
            <a:r>
              <a:rPr lang="en-US" sz="3200" err="1">
                <a:latin typeface="Verdana"/>
                <a:cs typeface="Verdana"/>
              </a:rPr>
              <a:t>Sina</a:t>
            </a:r>
            <a:r>
              <a:rPr lang="en-US" sz="3200">
                <a:latin typeface="Verdana"/>
                <a:cs typeface="Verdana"/>
              </a:rPr>
              <a:t> u </a:t>
            </a:r>
            <a:r>
              <a:rPr lang="en-US" sz="3200" err="1">
                <a:latin typeface="Verdana"/>
                <a:cs typeface="Verdana"/>
              </a:rPr>
              <a:t>njegovom</a:t>
            </a:r>
            <a:r>
              <a:rPr lang="en-US" sz="3200">
                <a:latin typeface="Verdana"/>
                <a:cs typeface="Verdana"/>
              </a:rPr>
              <a:t> </a:t>
            </a:r>
            <a:r>
              <a:rPr lang="en-US" sz="3200" err="1">
                <a:latin typeface="Verdana"/>
                <a:cs typeface="Verdana"/>
              </a:rPr>
              <a:t>odnosu</a:t>
            </a:r>
            <a:r>
              <a:rPr lang="en-US" sz="3200">
                <a:latin typeface="Verdana"/>
                <a:cs typeface="Verdana"/>
              </a:rPr>
              <a:t> </a:t>
            </a:r>
            <a:r>
              <a:rPr lang="en-US" sz="3200" err="1">
                <a:latin typeface="Verdana"/>
                <a:cs typeface="Verdana"/>
              </a:rPr>
              <a:t>sa</a:t>
            </a:r>
            <a:r>
              <a:rPr lang="en-US" sz="3200">
                <a:latin typeface="Verdana"/>
                <a:cs typeface="Verdana"/>
              </a:rPr>
              <a:t> </a:t>
            </a:r>
            <a:r>
              <a:rPr lang="en-US" sz="3200" err="1">
                <a:latin typeface="Verdana"/>
                <a:cs typeface="Verdana"/>
              </a:rPr>
              <a:t>Ocem</a:t>
            </a:r>
            <a:r>
              <a:rPr lang="en-US" sz="3200">
                <a:latin typeface="Verdana"/>
                <a:cs typeface="Verdana"/>
              </a:rPr>
              <a:t>: </a:t>
            </a:r>
          </a:p>
          <a:p>
            <a:pPr marL="457200" indent="-457200">
              <a:buFont typeface="Arial"/>
              <a:buChar char="•"/>
            </a:pPr>
            <a:endParaRPr lang="en-US" sz="3200">
              <a:latin typeface="Verdana"/>
              <a:cs typeface="Verdana"/>
            </a:endParaRPr>
          </a:p>
          <a:p>
            <a:pPr marL="1371600" lvl="2" indent="-457200">
              <a:buFont typeface="Courier New"/>
              <a:buChar char="o"/>
            </a:pPr>
            <a:r>
              <a:rPr lang="en-US" sz="3200" smtClean="0">
                <a:solidFill>
                  <a:srgbClr val="FFFF00"/>
                </a:solidFill>
                <a:latin typeface="Verdana"/>
                <a:cs typeface="Verdana"/>
              </a:rPr>
              <a:t>Da</a:t>
            </a:r>
            <a:r>
              <a:rPr lang="sr-Latn-RS" sz="3200" smtClean="0">
                <a:solidFill>
                  <a:srgbClr val="FFFF00"/>
                </a:solidFill>
                <a:latin typeface="Verdana"/>
                <a:cs typeface="Verdana"/>
              </a:rPr>
              <a:t> </a:t>
            </a:r>
            <a:r>
              <a:rPr lang="en-US" sz="3200" smtClean="0">
                <a:solidFill>
                  <a:srgbClr val="FFFF00"/>
                </a:solidFill>
                <a:latin typeface="Verdana"/>
                <a:cs typeface="Verdana"/>
              </a:rPr>
              <a:t>li </a:t>
            </a:r>
            <a:r>
              <a:rPr lang="en-US" sz="3200">
                <a:solidFill>
                  <a:srgbClr val="FFFF00"/>
                </a:solidFill>
                <a:latin typeface="Verdana"/>
                <a:cs typeface="Verdana"/>
              </a:rPr>
              <a:t>je Sin bez </a:t>
            </a:r>
            <a:r>
              <a:rPr lang="en-US" sz="3200" err="1" smtClean="0">
                <a:solidFill>
                  <a:srgbClr val="FFFF00"/>
                </a:solidFill>
                <a:latin typeface="Verdana"/>
                <a:cs typeface="Verdana"/>
              </a:rPr>
              <a:t>po</a:t>
            </a:r>
            <a:r>
              <a:rPr lang="sr-Latn-RS" sz="3200" smtClean="0">
                <a:solidFill>
                  <a:srgbClr val="FFFF00"/>
                </a:solidFill>
                <a:latin typeface="Verdana"/>
                <a:cs typeface="Verdana"/>
              </a:rPr>
              <a:t>č</a:t>
            </a:r>
            <a:r>
              <a:rPr lang="en-US" sz="3200" err="1" smtClean="0">
                <a:solidFill>
                  <a:srgbClr val="FFFF00"/>
                </a:solidFill>
                <a:latin typeface="Verdana"/>
                <a:cs typeface="Verdana"/>
              </a:rPr>
              <a:t>etka</a:t>
            </a:r>
            <a:r>
              <a:rPr lang="sr-Latn-RS" sz="3200" smtClean="0">
                <a:solidFill>
                  <a:srgbClr val="FFFF00"/>
                </a:solidFill>
                <a:latin typeface="Verdana"/>
                <a:cs typeface="Verdana"/>
              </a:rPr>
              <a:t>,</a:t>
            </a:r>
            <a:r>
              <a:rPr lang="en-US" sz="3200" smtClean="0">
                <a:solidFill>
                  <a:srgbClr val="FFFF00"/>
                </a:solidFill>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onaj</a:t>
            </a:r>
            <a:r>
              <a:rPr lang="en-US" sz="3200">
                <a:latin typeface="Verdana"/>
                <a:cs typeface="Verdana"/>
              </a:rPr>
              <a:t> </a:t>
            </a:r>
            <a:r>
              <a:rPr lang="en-US" sz="3200" err="1">
                <a:latin typeface="Verdana"/>
                <a:cs typeface="Verdana"/>
              </a:rPr>
              <a:t>koji</a:t>
            </a:r>
            <a:r>
              <a:rPr lang="en-US" sz="3200">
                <a:latin typeface="Verdana"/>
                <a:cs typeface="Verdana"/>
              </a:rPr>
              <a:t> je </a:t>
            </a:r>
            <a:r>
              <a:rPr lang="en-US" sz="3200" err="1" smtClean="0">
                <a:latin typeface="Verdana"/>
                <a:cs typeface="Verdana"/>
              </a:rPr>
              <a:t>proiza</a:t>
            </a:r>
            <a:r>
              <a:rPr lang="sr-Latn-RS" sz="3200" smtClean="0">
                <a:latin typeface="Verdana"/>
                <a:cs typeface="Verdana"/>
              </a:rPr>
              <a:t>š</a:t>
            </a:r>
            <a:r>
              <a:rPr lang="en-US" sz="3200" err="1" smtClean="0">
                <a:latin typeface="Verdana"/>
                <a:cs typeface="Verdana"/>
              </a:rPr>
              <a:t>ao</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ro</a:t>
            </a:r>
            <a:r>
              <a:rPr lang="sr-Latn-RS" sz="3200" smtClean="0">
                <a:latin typeface="Verdana"/>
                <a:cs typeface="Verdana"/>
              </a:rPr>
              <a:t>đ</a:t>
            </a:r>
            <a:r>
              <a:rPr lang="en-US" sz="3200" err="1" smtClean="0">
                <a:latin typeface="Verdana"/>
                <a:cs typeface="Verdana"/>
              </a:rPr>
              <a:t>en</a:t>
            </a:r>
            <a:r>
              <a:rPr lang="en-US" sz="3200">
                <a:latin typeface="Verdana"/>
                <a:cs typeface="Verdana"/>
              </a:rPr>
              <a:t>”) od </a:t>
            </a:r>
            <a:r>
              <a:rPr lang="en-US" sz="3200" err="1">
                <a:latin typeface="Verdana"/>
                <a:cs typeface="Verdana"/>
              </a:rPr>
              <a:t>Oca</a:t>
            </a:r>
            <a:r>
              <a:rPr lang="en-US" sz="3200">
                <a:latin typeface="Verdana"/>
                <a:cs typeface="Verdana"/>
              </a:rPr>
              <a:t> </a:t>
            </a:r>
            <a:r>
              <a:rPr lang="en-US" sz="3200" err="1">
                <a:latin typeface="Verdana"/>
                <a:cs typeface="Verdana"/>
              </a:rPr>
              <a:t>iz</a:t>
            </a:r>
            <a:r>
              <a:rPr lang="en-US" sz="3200">
                <a:latin typeface="Verdana"/>
                <a:cs typeface="Verdana"/>
              </a:rPr>
              <a:t> </a:t>
            </a:r>
            <a:r>
              <a:rPr lang="en-US" sz="3200" err="1">
                <a:latin typeface="Verdana"/>
                <a:cs typeface="Verdana"/>
              </a:rPr>
              <a:t>njegovog</a:t>
            </a:r>
            <a:r>
              <a:rPr lang="en-US" sz="3200">
                <a:latin typeface="Verdana"/>
                <a:cs typeface="Verdana"/>
              </a:rPr>
              <a:t> </a:t>
            </a:r>
            <a:r>
              <a:rPr lang="en-US" sz="3200" smtClean="0">
                <a:latin typeface="Verdana"/>
                <a:cs typeface="Verdana"/>
              </a:rPr>
              <a:t>bi</a:t>
            </a:r>
            <a:r>
              <a:rPr lang="sr-Latn-RS" sz="3200" smtClean="0">
                <a:latin typeface="Verdana"/>
                <a:cs typeface="Verdana"/>
              </a:rPr>
              <a:t>ć</a:t>
            </a:r>
            <a:r>
              <a:rPr lang="en-US" sz="3200" smtClean="0">
                <a:latin typeface="Verdana"/>
                <a:cs typeface="Verdana"/>
              </a:rPr>
              <a:t>a</a:t>
            </a:r>
            <a:r>
              <a:rPr lang="en-US" sz="3200">
                <a:latin typeface="Verdana"/>
                <a:cs typeface="Verdana"/>
              </a:rPr>
              <a:t>; </a:t>
            </a:r>
            <a:r>
              <a:rPr lang="en-US" sz="3200" err="1">
                <a:latin typeface="Verdana"/>
                <a:cs typeface="Verdana"/>
              </a:rPr>
              <a:t>ili</a:t>
            </a:r>
            <a:r>
              <a:rPr lang="en-US" sz="3200">
                <a:latin typeface="Verdana"/>
                <a:cs typeface="Verdana"/>
              </a:rPr>
              <a:t> </a:t>
            </a:r>
          </a:p>
          <a:p>
            <a:pPr marL="1371600" lvl="2" indent="-457200">
              <a:buFont typeface="Courier New"/>
              <a:buChar char="o"/>
            </a:pPr>
            <a:endParaRPr lang="en-US" sz="3200">
              <a:solidFill>
                <a:srgbClr val="FFFF00"/>
              </a:solidFill>
              <a:latin typeface="Verdana"/>
              <a:cs typeface="Verdana"/>
            </a:endParaRPr>
          </a:p>
          <a:p>
            <a:pPr marL="1371600" lvl="2" indent="-457200">
              <a:buFont typeface="Courier New"/>
              <a:buChar char="o"/>
            </a:pPr>
            <a:r>
              <a:rPr lang="en-US" sz="3200" smtClean="0">
                <a:solidFill>
                  <a:srgbClr val="FFFF00"/>
                </a:solidFill>
                <a:latin typeface="Verdana"/>
                <a:cs typeface="Verdana"/>
              </a:rPr>
              <a:t>Da</a:t>
            </a:r>
            <a:r>
              <a:rPr lang="sr-Latn-RS" sz="3200" smtClean="0">
                <a:solidFill>
                  <a:srgbClr val="FFFF00"/>
                </a:solidFill>
                <a:latin typeface="Verdana"/>
                <a:cs typeface="Verdana"/>
              </a:rPr>
              <a:t> </a:t>
            </a:r>
            <a:r>
              <a:rPr lang="en-US" sz="3200" smtClean="0">
                <a:solidFill>
                  <a:srgbClr val="FFFF00"/>
                </a:solidFill>
                <a:latin typeface="Verdana"/>
                <a:cs typeface="Verdana"/>
              </a:rPr>
              <a:t>li </a:t>
            </a:r>
            <a:r>
              <a:rPr lang="en-US" sz="3200">
                <a:solidFill>
                  <a:srgbClr val="FFFF00"/>
                </a:solidFill>
                <a:latin typeface="Verdana"/>
                <a:cs typeface="Verdana"/>
              </a:rPr>
              <a:t>Sin </a:t>
            </a:r>
            <a:r>
              <a:rPr lang="en-US" sz="3200" err="1">
                <a:solidFill>
                  <a:srgbClr val="FFFF00"/>
                </a:solidFill>
                <a:latin typeface="Verdana"/>
                <a:cs typeface="Verdana"/>
              </a:rPr>
              <a:t>ima</a:t>
            </a:r>
            <a:r>
              <a:rPr lang="en-US" sz="3200">
                <a:solidFill>
                  <a:srgbClr val="FFFF00"/>
                </a:solidFill>
                <a:latin typeface="Verdana"/>
                <a:cs typeface="Verdana"/>
              </a:rPr>
              <a:t> </a:t>
            </a:r>
            <a:r>
              <a:rPr lang="en-US" sz="3200" err="1" smtClean="0">
                <a:solidFill>
                  <a:srgbClr val="FFFF00"/>
                </a:solidFill>
                <a:latin typeface="Verdana"/>
                <a:cs typeface="Verdana"/>
              </a:rPr>
              <a:t>po</a:t>
            </a:r>
            <a:r>
              <a:rPr lang="sr-Latn-RS" sz="3200" smtClean="0">
                <a:solidFill>
                  <a:srgbClr val="FFFF00"/>
                </a:solidFill>
                <a:latin typeface="Verdana"/>
                <a:cs typeface="Verdana"/>
              </a:rPr>
              <a:t>č</a:t>
            </a:r>
            <a:r>
              <a:rPr lang="en-US" sz="3200" err="1" smtClean="0">
                <a:solidFill>
                  <a:srgbClr val="FFFF00"/>
                </a:solidFill>
                <a:latin typeface="Verdana"/>
                <a:cs typeface="Verdana"/>
              </a:rPr>
              <a:t>etak</a:t>
            </a:r>
            <a:r>
              <a:rPr lang="sr-Latn-RS" sz="3200" smtClean="0">
                <a:solidFill>
                  <a:srgbClr val="FFFF00"/>
                </a:solidFill>
                <a:latin typeface="Verdana"/>
                <a:cs typeface="Verdana"/>
              </a:rPr>
              <a:t>,</a:t>
            </a:r>
            <a:r>
              <a:rPr lang="en-US" sz="3200" smtClean="0">
                <a:solidFill>
                  <a:srgbClr val="FFFF00"/>
                </a:solidFill>
                <a:latin typeface="Verdana"/>
                <a:cs typeface="Verdana"/>
              </a:rPr>
              <a:t> </a:t>
            </a:r>
            <a:r>
              <a:rPr lang="en-US" sz="3200" err="1">
                <a:latin typeface="Verdana"/>
                <a:cs typeface="Verdana"/>
              </a:rPr>
              <a:t>kada</a:t>
            </a:r>
            <a:r>
              <a:rPr lang="en-US" sz="3200">
                <a:latin typeface="Verdana"/>
                <a:cs typeface="Verdana"/>
              </a:rPr>
              <a:t> je bio </a:t>
            </a:r>
            <a:r>
              <a:rPr lang="en-US" sz="3200" err="1" smtClean="0">
                <a:latin typeface="Verdana"/>
                <a:cs typeface="Verdana"/>
              </a:rPr>
              <a:t>ro</a:t>
            </a:r>
            <a:r>
              <a:rPr lang="sr-Latn-RS" sz="3200" smtClean="0">
                <a:latin typeface="Verdana"/>
                <a:cs typeface="Verdana"/>
              </a:rPr>
              <a:t>đ</a:t>
            </a:r>
            <a:r>
              <a:rPr lang="en-US" sz="3200" err="1" smtClean="0">
                <a:latin typeface="Verdana"/>
                <a:cs typeface="Verdana"/>
              </a:rPr>
              <a:t>en</a:t>
            </a:r>
            <a:r>
              <a:rPr lang="en-US" sz="3200" smtClean="0">
                <a:latin typeface="Verdana"/>
                <a:cs typeface="Verdana"/>
              </a:rPr>
              <a:t> </a:t>
            </a:r>
            <a:r>
              <a:rPr lang="en-US" sz="3200" err="1">
                <a:latin typeface="Verdana"/>
                <a:cs typeface="Verdana"/>
              </a:rPr>
              <a:t>ili</a:t>
            </a:r>
            <a:r>
              <a:rPr lang="en-US" sz="3200">
                <a:latin typeface="Verdana"/>
                <a:cs typeface="Verdana"/>
              </a:rPr>
              <a:t> </a:t>
            </a:r>
            <a:r>
              <a:rPr lang="en-US" sz="3200" err="1" smtClean="0">
                <a:latin typeface="Verdana"/>
                <a:cs typeface="Verdana"/>
              </a:rPr>
              <a:t>stvoren</a:t>
            </a:r>
            <a:r>
              <a:rPr lang="en-US" sz="3200" smtClean="0">
                <a:latin typeface="Verdana"/>
                <a:cs typeface="Verdana"/>
              </a:rPr>
              <a:t> </a:t>
            </a:r>
            <a:r>
              <a:rPr lang="en-US" sz="3200" err="1" smtClean="0">
                <a:latin typeface="Verdana"/>
                <a:cs typeface="Verdana"/>
              </a:rPr>
              <a:t>ni</a:t>
            </a:r>
            <a:r>
              <a:rPr lang="sr-Latn-RS" sz="3200" smtClean="0">
                <a:latin typeface="Verdana"/>
                <a:cs typeface="Verdana"/>
              </a:rPr>
              <a:t> iz č</a:t>
            </a:r>
            <a:r>
              <a:rPr lang="en-US" sz="3200" err="1" smtClean="0">
                <a:latin typeface="Verdana"/>
                <a:cs typeface="Verdana"/>
              </a:rPr>
              <a:t>ega</a:t>
            </a:r>
            <a:r>
              <a:rPr lang="en-US" sz="3200" smtClean="0">
                <a:latin typeface="Verdana"/>
                <a:cs typeface="Verdana"/>
              </a:rPr>
              <a:t> </a:t>
            </a:r>
            <a:r>
              <a:rPr lang="en-US" sz="3200" err="1" smtClean="0">
                <a:latin typeface="Verdana"/>
                <a:cs typeface="Verdana"/>
              </a:rPr>
              <a:t>negde</a:t>
            </a:r>
            <a:r>
              <a:rPr lang="en-US" sz="3200" smtClean="0">
                <a:latin typeface="Verdana"/>
                <a:cs typeface="Verdana"/>
              </a:rPr>
              <a:t> </a:t>
            </a:r>
            <a:r>
              <a:rPr lang="en-US" sz="3200">
                <a:latin typeface="Verdana"/>
                <a:cs typeface="Verdana"/>
              </a:rPr>
              <a:t>u </a:t>
            </a:r>
            <a:r>
              <a:rPr lang="en-US" sz="3200" err="1">
                <a:latin typeface="Verdana"/>
                <a:cs typeface="Verdana"/>
              </a:rPr>
              <a:t>vremenu</a:t>
            </a:r>
            <a:r>
              <a:rPr lang="en-US" sz="3200">
                <a:latin typeface="Verdana"/>
                <a:cs typeface="Verdana"/>
              </a:rPr>
              <a:t>.</a:t>
            </a:r>
          </a:p>
        </p:txBody>
      </p:sp>
    </p:spTree>
    <p:extLst>
      <p:ext uri="{BB962C8B-B14F-4D97-AF65-F5344CB8AC3E}">
        <p14:creationId xmlns:p14="http://schemas.microsoft.com/office/powerpoint/2010/main" val="38016786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2" y="442872"/>
            <a:ext cx="8382000" cy="5509200"/>
          </a:xfrm>
          <a:prstGeom prst="rect">
            <a:avLst/>
          </a:prstGeom>
          <a:noFill/>
        </p:spPr>
        <p:txBody>
          <a:bodyPr wrap="square" rtlCol="0">
            <a:spAutoFit/>
          </a:bodyPr>
          <a:lstStyle/>
          <a:p>
            <a:pPr marL="457200" indent="-457200">
              <a:buFont typeface="Arial"/>
              <a:buChar char="•"/>
            </a:pPr>
            <a:r>
              <a:rPr lang="en-US" sz="3200" err="1">
                <a:latin typeface="Verdana"/>
                <a:cs typeface="Verdana"/>
              </a:rPr>
              <a:t>Odluka</a:t>
            </a:r>
            <a:r>
              <a:rPr lang="en-US" sz="3200">
                <a:latin typeface="Verdana"/>
                <a:cs typeface="Verdana"/>
              </a:rPr>
              <a:t> </a:t>
            </a:r>
            <a:r>
              <a:rPr lang="en-US" sz="3200" err="1">
                <a:latin typeface="Verdana"/>
                <a:cs typeface="Verdana"/>
              </a:rPr>
              <a:t>Sabora</a:t>
            </a:r>
            <a:r>
              <a:rPr lang="en-US" sz="3200">
                <a:latin typeface="Verdana"/>
                <a:cs typeface="Verdana"/>
              </a:rPr>
              <a:t> u </a:t>
            </a:r>
            <a:r>
              <a:rPr lang="en-US" sz="3200" smtClean="0">
                <a:latin typeface="Verdana"/>
                <a:cs typeface="Verdana"/>
              </a:rPr>
              <a:t>Ni</a:t>
            </a:r>
            <a:r>
              <a:rPr lang="sr-Latn-RS" sz="3200" smtClean="0">
                <a:latin typeface="Verdana"/>
                <a:cs typeface="Verdana"/>
              </a:rPr>
              <a:t>k</a:t>
            </a:r>
            <a:r>
              <a:rPr lang="en-US" sz="3200" err="1" smtClean="0">
                <a:latin typeface="Verdana"/>
                <a:cs typeface="Verdana"/>
              </a:rPr>
              <a:t>eji</a:t>
            </a:r>
            <a:r>
              <a:rPr lang="en-US" sz="3200" smtClean="0">
                <a:latin typeface="Verdana"/>
                <a:cs typeface="Verdana"/>
              </a:rPr>
              <a:t> </a:t>
            </a:r>
            <a:r>
              <a:rPr lang="en-US" sz="3200">
                <a:latin typeface="Verdana"/>
                <a:cs typeface="Verdana"/>
              </a:rPr>
              <a:t>je </a:t>
            </a:r>
            <a:r>
              <a:rPr lang="en-US" sz="3200" err="1">
                <a:latin typeface="Verdana"/>
                <a:cs typeface="Verdana"/>
              </a:rPr>
              <a:t>bila</a:t>
            </a:r>
            <a:r>
              <a:rPr lang="en-US" sz="3200">
                <a:latin typeface="Verdana"/>
                <a:cs typeface="Verdana"/>
              </a:rPr>
              <a:t> da je Sin bio </a:t>
            </a:r>
            <a:r>
              <a:rPr lang="en-US" sz="3200" err="1">
                <a:latin typeface="Verdana"/>
                <a:cs typeface="Verdana"/>
              </a:rPr>
              <a:t>stvarni</a:t>
            </a:r>
            <a:r>
              <a:rPr lang="en-US" sz="3200">
                <a:latin typeface="Verdana"/>
                <a:cs typeface="Verdana"/>
              </a:rPr>
              <a:t> Bog, </a:t>
            </a:r>
            <a:r>
              <a:rPr lang="sr-Latn-RS" sz="3200" smtClean="0">
                <a:latin typeface="Verdana"/>
                <a:cs typeface="Verdana"/>
              </a:rPr>
              <a:t>pod</a:t>
            </a:r>
            <a:r>
              <a:rPr lang="en-US" sz="3200" err="1" smtClean="0">
                <a:latin typeface="Verdana"/>
                <a:cs typeface="Verdana"/>
              </a:rPr>
              <a:t>jednako</a:t>
            </a:r>
            <a:r>
              <a:rPr lang="en-US" sz="3200" smtClean="0">
                <a:latin typeface="Verdana"/>
                <a:cs typeface="Verdana"/>
              </a:rPr>
              <a:t> </a:t>
            </a:r>
            <a:r>
              <a:rPr lang="en-US" sz="3200" err="1" smtClean="0">
                <a:latin typeface="Verdana"/>
                <a:cs typeface="Verdana"/>
              </a:rPr>
              <a:t>ve</a:t>
            </a:r>
            <a:r>
              <a:rPr lang="sr-Latn-RS" sz="3200" smtClean="0">
                <a:latin typeface="Verdana"/>
                <a:cs typeface="Verdana"/>
              </a:rPr>
              <a:t>č</a:t>
            </a:r>
            <a:r>
              <a:rPr lang="en-US" sz="3200" smtClean="0">
                <a:latin typeface="Verdana"/>
                <a:cs typeface="Verdana"/>
              </a:rPr>
              <a:t>an </a:t>
            </a:r>
            <a:r>
              <a:rPr lang="sr-Latn-RS" sz="3200" smtClean="0">
                <a:latin typeface="Verdana"/>
                <a:cs typeface="Verdana"/>
              </a:rPr>
              <a:t>kao</a:t>
            </a:r>
            <a:r>
              <a:rPr lang="en-US" sz="3200" smtClean="0">
                <a:latin typeface="Verdana"/>
                <a:cs typeface="Verdana"/>
              </a:rPr>
              <a:t> O</a:t>
            </a:r>
            <a:r>
              <a:rPr lang="sr-Latn-RS" sz="3200" smtClean="0">
                <a:latin typeface="Verdana"/>
                <a:cs typeface="Verdana"/>
              </a:rPr>
              <a:t>tac</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ro</a:t>
            </a:r>
            <a:r>
              <a:rPr lang="sr-Latn-RS" sz="3200" smtClean="0">
                <a:latin typeface="Verdana"/>
                <a:cs typeface="Verdana"/>
              </a:rPr>
              <a:t>đ</a:t>
            </a:r>
            <a:r>
              <a:rPr lang="en-US" sz="3200" smtClean="0">
                <a:latin typeface="Verdana"/>
                <a:cs typeface="Verdana"/>
              </a:rPr>
              <a:t>en </a:t>
            </a:r>
            <a:r>
              <a:rPr lang="en-US" sz="3200">
                <a:latin typeface="Verdana"/>
                <a:cs typeface="Verdana"/>
              </a:rPr>
              <a:t>od </a:t>
            </a:r>
            <a:r>
              <a:rPr lang="en-US" sz="3200" err="1">
                <a:latin typeface="Verdana"/>
                <a:cs typeface="Verdana"/>
              </a:rPr>
              <a:t>njegove</a:t>
            </a:r>
            <a:r>
              <a:rPr lang="en-US" sz="3200">
                <a:latin typeface="Verdana"/>
                <a:cs typeface="Verdana"/>
              </a:rPr>
              <a:t> </a:t>
            </a:r>
            <a:r>
              <a:rPr lang="en-US" sz="3200" err="1" smtClean="0">
                <a:latin typeface="Verdana"/>
                <a:cs typeface="Verdana"/>
              </a:rPr>
              <a:t>supstance</a:t>
            </a:r>
            <a:r>
              <a:rPr lang="en-US" sz="3200">
                <a:latin typeface="Verdana"/>
                <a:cs typeface="Verdana"/>
              </a:rPr>
              <a:t>. </a:t>
            </a:r>
          </a:p>
          <a:p>
            <a:pPr marL="457200" indent="-457200">
              <a:buFont typeface="Arial"/>
              <a:buChar char="•"/>
            </a:pPr>
            <a:endParaRPr lang="en-US" sz="3200">
              <a:latin typeface="Verdana"/>
              <a:cs typeface="Verdana"/>
            </a:endParaRPr>
          </a:p>
          <a:p>
            <a:pPr marL="457200" indent="-457200">
              <a:buFont typeface="Arial"/>
              <a:buChar char="•"/>
            </a:pPr>
            <a:r>
              <a:rPr lang="en-US" sz="3200" smtClean="0">
                <a:latin typeface="Verdana"/>
                <a:cs typeface="Verdana"/>
              </a:rPr>
              <a:t>Do</a:t>
            </a:r>
            <a:r>
              <a:rPr lang="sr-Latn-RS" sz="3200" smtClean="0">
                <a:latin typeface="Verdana"/>
                <a:cs typeface="Verdana"/>
              </a:rPr>
              <a:t>k</a:t>
            </a:r>
            <a:r>
              <a:rPr lang="en-US" sz="3200" err="1" smtClean="0">
                <a:latin typeface="Verdana"/>
                <a:cs typeface="Verdana"/>
              </a:rPr>
              <a:t>trina</a:t>
            </a:r>
            <a:r>
              <a:rPr lang="en-US" sz="3200" smtClean="0">
                <a:latin typeface="Verdana"/>
                <a:cs typeface="Verdana"/>
              </a:rPr>
              <a:t> </a:t>
            </a:r>
            <a:r>
              <a:rPr lang="en-US" sz="3200" err="1">
                <a:latin typeface="Verdana"/>
                <a:cs typeface="Verdana"/>
              </a:rPr>
              <a:t>Trojstva</a:t>
            </a:r>
            <a:r>
              <a:rPr lang="en-US" sz="3200">
                <a:latin typeface="Verdana"/>
                <a:cs typeface="Verdana"/>
              </a:rPr>
              <a:t> se </a:t>
            </a:r>
            <a:r>
              <a:rPr lang="en-US" sz="3200" err="1">
                <a:latin typeface="Verdana"/>
                <a:cs typeface="Verdana"/>
              </a:rPr>
              <a:t>dalje</a:t>
            </a:r>
            <a:r>
              <a:rPr lang="en-US" sz="3200">
                <a:latin typeface="Verdana"/>
                <a:cs typeface="Verdana"/>
              </a:rPr>
              <a:t> </a:t>
            </a:r>
            <a:r>
              <a:rPr lang="en-US" sz="3200" err="1">
                <a:latin typeface="Verdana"/>
                <a:cs typeface="Verdana"/>
              </a:rPr>
              <a:t>razvijala</a:t>
            </a:r>
            <a:r>
              <a:rPr lang="en-US" sz="3200">
                <a:latin typeface="Verdana"/>
                <a:cs typeface="Verdana"/>
              </a:rPr>
              <a:t> </a:t>
            </a:r>
            <a:r>
              <a:rPr lang="en-US" sz="3200" err="1">
                <a:latin typeface="Verdana"/>
                <a:cs typeface="Verdana"/>
              </a:rPr>
              <a:t>unutar</a:t>
            </a:r>
            <a:r>
              <a:rPr lang="en-US" sz="3200">
                <a:latin typeface="Verdana"/>
                <a:cs typeface="Verdana"/>
              </a:rPr>
              <a:t> </a:t>
            </a:r>
            <a:r>
              <a:rPr lang="sr-Latn-RS" sz="3200">
                <a:latin typeface="Verdana"/>
                <a:cs typeface="Verdana"/>
              </a:rPr>
              <a:t>h</a:t>
            </a:r>
            <a:r>
              <a:rPr lang="en-US" sz="3200" err="1" smtClean="0">
                <a:latin typeface="Verdana"/>
                <a:cs typeface="Verdana"/>
              </a:rPr>
              <a:t>ristolo</a:t>
            </a:r>
            <a:r>
              <a:rPr lang="sr-Latn-RS" sz="3200" smtClean="0">
                <a:latin typeface="Verdana"/>
                <a:cs typeface="Verdana"/>
              </a:rPr>
              <a:t>š</a:t>
            </a:r>
            <a:r>
              <a:rPr lang="en-US" sz="3200" err="1" smtClean="0">
                <a:latin typeface="Verdana"/>
                <a:cs typeface="Verdana"/>
              </a:rPr>
              <a:t>kih</a:t>
            </a:r>
            <a:r>
              <a:rPr lang="en-US" sz="3200" smtClean="0">
                <a:latin typeface="Verdana"/>
                <a:cs typeface="Verdana"/>
              </a:rPr>
              <a:t> </a:t>
            </a:r>
            <a:r>
              <a:rPr lang="en-US" sz="3200" err="1">
                <a:latin typeface="Verdana"/>
                <a:cs typeface="Verdana"/>
              </a:rPr>
              <a:t>sukoba</a:t>
            </a:r>
            <a:r>
              <a:rPr lang="en-US" sz="3200">
                <a:latin typeface="Verdana"/>
                <a:cs typeface="Verdana"/>
              </a:rPr>
              <a:t> </a:t>
            </a:r>
            <a:r>
              <a:rPr lang="sr-Latn-RS" sz="3200" smtClean="0">
                <a:latin typeface="Verdana"/>
                <a:cs typeface="Verdana"/>
              </a:rPr>
              <a:t>IV i V</a:t>
            </a:r>
            <a:r>
              <a:rPr lang="en-US" sz="3200" smtClean="0">
                <a:latin typeface="Verdana"/>
                <a:cs typeface="Verdana"/>
              </a:rPr>
              <a:t> </a:t>
            </a:r>
            <a:r>
              <a:rPr lang="sr-Latn-RS" sz="3200" smtClean="0">
                <a:latin typeface="Verdana"/>
                <a:cs typeface="Verdana"/>
              </a:rPr>
              <a:t>vek</a:t>
            </a:r>
            <a:r>
              <a:rPr lang="en-US" sz="3200" smtClean="0">
                <a:latin typeface="Verdana"/>
                <a:cs typeface="Verdana"/>
              </a:rPr>
              <a:t>a </a:t>
            </a:r>
            <a:r>
              <a:rPr lang="en-US" sz="3200" err="1" smtClean="0">
                <a:latin typeface="Verdana"/>
                <a:cs typeface="Verdana"/>
              </a:rPr>
              <a:t>defin</a:t>
            </a:r>
            <a:r>
              <a:rPr lang="sr-Latn-RS" sz="3200" smtClean="0">
                <a:latin typeface="Verdana"/>
                <a:cs typeface="Verdana"/>
              </a:rPr>
              <a:t>išući</a:t>
            </a:r>
            <a:r>
              <a:rPr lang="en-US" sz="3200" smtClean="0">
                <a:latin typeface="Verdana"/>
                <a:cs typeface="Verdana"/>
              </a:rPr>
              <a:t> </a:t>
            </a:r>
            <a:r>
              <a:rPr lang="en-US" sz="3200" err="1">
                <a:latin typeface="Verdana"/>
                <a:cs typeface="Verdana"/>
              </a:rPr>
              <a:t>Boga</a:t>
            </a:r>
            <a:r>
              <a:rPr lang="en-US" sz="3200">
                <a:latin typeface="Verdana"/>
                <a:cs typeface="Verdana"/>
              </a:rPr>
              <a:t> </a:t>
            </a:r>
            <a:r>
              <a:rPr lang="en-US" sz="3200" err="1">
                <a:latin typeface="Verdana"/>
                <a:cs typeface="Verdana"/>
              </a:rPr>
              <a:t>kao</a:t>
            </a:r>
            <a:r>
              <a:rPr lang="en-US" sz="3200">
                <a:latin typeface="Verdana"/>
                <a:cs typeface="Verdana"/>
              </a:rPr>
              <a:t> </a:t>
            </a:r>
            <a:r>
              <a:rPr lang="sr-Latn-RS" sz="3200" smtClean="0">
                <a:latin typeface="Verdana"/>
                <a:cs typeface="Verdana"/>
              </a:rPr>
              <a:t>„</a:t>
            </a:r>
            <a:r>
              <a:rPr lang="en-US" sz="3200" err="1" smtClean="0">
                <a:latin typeface="Verdana"/>
                <a:cs typeface="Verdana"/>
              </a:rPr>
              <a:t>jedna</a:t>
            </a:r>
            <a:r>
              <a:rPr lang="en-US" sz="3200" smtClean="0">
                <a:latin typeface="Verdana"/>
                <a:cs typeface="Verdana"/>
              </a:rPr>
              <a:t> </a:t>
            </a:r>
            <a:r>
              <a:rPr lang="en-US" sz="3200" err="1" smtClean="0">
                <a:latin typeface="Verdana"/>
                <a:cs typeface="Verdana"/>
              </a:rPr>
              <a:t>supstanca</a:t>
            </a:r>
            <a:r>
              <a:rPr lang="sr-Latn-RS" sz="3200">
                <a:latin typeface="Verdana"/>
                <a:cs typeface="Verdana"/>
              </a:rPr>
              <a:t> </a:t>
            </a:r>
            <a:r>
              <a:rPr lang="sr-Latn-RS" sz="3200" smtClean="0">
                <a:latin typeface="Verdana"/>
                <a:cs typeface="Verdana"/>
              </a:rPr>
              <a:t>-</a:t>
            </a:r>
            <a:r>
              <a:rPr lang="en-US" sz="3200" smtClean="0">
                <a:latin typeface="Verdana"/>
                <a:cs typeface="Verdana"/>
              </a:rPr>
              <a:t> </a:t>
            </a:r>
            <a:r>
              <a:rPr lang="en-US" sz="3200">
                <a:latin typeface="Verdana"/>
                <a:cs typeface="Verdana"/>
              </a:rPr>
              <a:t>tri </a:t>
            </a:r>
            <a:r>
              <a:rPr lang="sr-Latn-RS" sz="3200" smtClean="0">
                <a:latin typeface="Verdana"/>
                <a:cs typeface="Verdana"/>
              </a:rPr>
              <a:t>osobe</a:t>
            </a:r>
            <a:r>
              <a:rPr lang="en-US" sz="3200" smtClean="0">
                <a:latin typeface="Verdana"/>
                <a:cs typeface="Verdana"/>
              </a:rPr>
              <a:t>.” </a:t>
            </a:r>
            <a:r>
              <a:rPr lang="en-US" sz="3200">
                <a:latin typeface="Verdana"/>
                <a:cs typeface="Verdana"/>
              </a:rPr>
              <a:t>Na </a:t>
            </a:r>
            <a:r>
              <a:rPr lang="en-US" sz="3200" smtClean="0">
                <a:latin typeface="Verdana"/>
                <a:cs typeface="Verdana"/>
              </a:rPr>
              <a:t>ta</a:t>
            </a:r>
            <a:r>
              <a:rPr lang="sr-Latn-RS" sz="3200" smtClean="0">
                <a:latin typeface="Verdana"/>
                <a:cs typeface="Verdana"/>
              </a:rPr>
              <a:t>j</a:t>
            </a:r>
            <a:r>
              <a:rPr lang="en-US" sz="3200" smtClean="0">
                <a:latin typeface="Verdana"/>
                <a:cs typeface="Verdana"/>
              </a:rPr>
              <a:t> </a:t>
            </a:r>
            <a:r>
              <a:rPr lang="en-US" sz="3200" err="1" smtClean="0">
                <a:latin typeface="Verdana"/>
                <a:cs typeface="Verdana"/>
              </a:rPr>
              <a:t>na</a:t>
            </a:r>
            <a:r>
              <a:rPr lang="sr-Latn-RS" sz="3200" smtClean="0">
                <a:latin typeface="Verdana"/>
                <a:cs typeface="Verdana"/>
              </a:rPr>
              <a:t>č</a:t>
            </a:r>
            <a:r>
              <a:rPr lang="en-US" sz="3200" smtClean="0">
                <a:latin typeface="Verdana"/>
                <a:cs typeface="Verdana"/>
              </a:rPr>
              <a:t>in</a:t>
            </a:r>
            <a:r>
              <a:rPr lang="en-US" sz="3200">
                <a:latin typeface="Verdana"/>
                <a:cs typeface="Verdana"/>
              </a:rPr>
              <a:t>, </a:t>
            </a:r>
            <a:r>
              <a:rPr lang="sr-Latn-RS" sz="3200" smtClean="0">
                <a:latin typeface="Verdana"/>
                <a:cs typeface="Verdana"/>
              </a:rPr>
              <a:t>istorija</a:t>
            </a:r>
            <a:r>
              <a:rPr lang="en-US" sz="3200" smtClean="0">
                <a:latin typeface="Verdana"/>
                <a:cs typeface="Verdana"/>
              </a:rPr>
              <a:t> </a:t>
            </a:r>
            <a:r>
              <a:rPr lang="sr-Latn-RS" sz="3200">
                <a:latin typeface="Verdana"/>
                <a:cs typeface="Verdana"/>
              </a:rPr>
              <a:t>h</a:t>
            </a:r>
            <a:r>
              <a:rPr lang="en-US" sz="3200" smtClean="0">
                <a:latin typeface="Verdana"/>
                <a:cs typeface="Verdana"/>
              </a:rPr>
              <a:t>r</a:t>
            </a:r>
            <a:r>
              <a:rPr lang="sr-Latn-RS" sz="3200" smtClean="0">
                <a:latin typeface="Verdana"/>
                <a:cs typeface="Verdana"/>
              </a:rPr>
              <a:t>išć</a:t>
            </a:r>
            <a:r>
              <a:rPr lang="en-US" sz="3200" err="1" smtClean="0">
                <a:latin typeface="Verdana"/>
                <a:cs typeface="Verdana"/>
              </a:rPr>
              <a:t>anstv</a:t>
            </a:r>
            <a:r>
              <a:rPr lang="sr-Latn-RS" sz="3200" smtClean="0">
                <a:latin typeface="Verdana"/>
                <a:cs typeface="Verdana"/>
              </a:rPr>
              <a:t>a</a:t>
            </a:r>
            <a:r>
              <a:rPr lang="en-US" sz="3200" smtClean="0">
                <a:latin typeface="Verdana"/>
                <a:cs typeface="Verdana"/>
              </a:rPr>
              <a:t> </a:t>
            </a:r>
            <a:r>
              <a:rPr lang="en-US" sz="3200">
                <a:latin typeface="Verdana"/>
                <a:cs typeface="Verdana"/>
              </a:rPr>
              <a:t>je </a:t>
            </a:r>
            <a:r>
              <a:rPr lang="en-US" sz="3200" err="1" smtClean="0">
                <a:latin typeface="Verdana"/>
                <a:cs typeface="Verdana"/>
              </a:rPr>
              <a:t>potvrdil</a:t>
            </a:r>
            <a:r>
              <a:rPr lang="sr-Latn-RS" sz="3200" smtClean="0">
                <a:latin typeface="Verdana"/>
                <a:cs typeface="Verdana"/>
              </a:rPr>
              <a:t>a</a:t>
            </a:r>
            <a:r>
              <a:rPr lang="en-US" sz="3200" smtClean="0">
                <a:latin typeface="Verdana"/>
                <a:cs typeface="Verdana"/>
              </a:rPr>
              <a:t> </a:t>
            </a:r>
            <a:r>
              <a:rPr lang="sr-Latn-RS" sz="3200" smtClean="0">
                <a:latin typeface="Verdana"/>
                <a:cs typeface="Verdana"/>
              </a:rPr>
              <a:t>ono </a:t>
            </a:r>
            <a:r>
              <a:rPr lang="sr-Latn-RS" sz="3200">
                <a:latin typeface="Verdana"/>
                <a:cs typeface="Verdana"/>
              </a:rPr>
              <a:t>š</a:t>
            </a:r>
            <a:r>
              <a:rPr lang="en-US" sz="3200" smtClean="0">
                <a:latin typeface="Verdana"/>
                <a:cs typeface="Verdana"/>
              </a:rPr>
              <a:t>to </a:t>
            </a:r>
            <a:r>
              <a:rPr lang="sr-Latn-RS" sz="3200">
                <a:latin typeface="Verdana"/>
                <a:cs typeface="Verdana"/>
              </a:rPr>
              <a:t>s</a:t>
            </a:r>
            <a:r>
              <a:rPr lang="en-US" sz="3200" smtClean="0">
                <a:latin typeface="Verdana"/>
                <a:cs typeface="Verdana"/>
              </a:rPr>
              <a:t>e </a:t>
            </a:r>
            <a:r>
              <a:rPr lang="en-US" sz="3200" err="1" smtClean="0">
                <a:latin typeface="Verdana"/>
                <a:cs typeface="Verdana"/>
              </a:rPr>
              <a:t>verovalo</a:t>
            </a:r>
            <a:r>
              <a:rPr lang="en-US" sz="3200" smtClean="0">
                <a:latin typeface="Verdana"/>
                <a:cs typeface="Verdana"/>
              </a:rPr>
              <a:t> </a:t>
            </a:r>
            <a:r>
              <a:rPr lang="en-US" sz="3200">
                <a:latin typeface="Verdana"/>
                <a:cs typeface="Verdana"/>
              </a:rPr>
              <a:t>od </a:t>
            </a:r>
            <a:r>
              <a:rPr lang="en-US" sz="3200" err="1" smtClean="0">
                <a:latin typeface="Verdana"/>
                <a:cs typeface="Verdana"/>
              </a:rPr>
              <a:t>po</a:t>
            </a:r>
            <a:r>
              <a:rPr lang="sr-Latn-RS" sz="3200" smtClean="0">
                <a:latin typeface="Verdana"/>
                <a:cs typeface="Verdana"/>
              </a:rPr>
              <a:t>č</a:t>
            </a:r>
            <a:r>
              <a:rPr lang="en-US" sz="3200" err="1" smtClean="0">
                <a:latin typeface="Verdana"/>
                <a:cs typeface="Verdana"/>
              </a:rPr>
              <a:t>etka</a:t>
            </a:r>
            <a:r>
              <a:rPr lang="en-US" sz="3200">
                <a:latin typeface="Verdana"/>
                <a:cs typeface="Verdana"/>
              </a:rPr>
              <a:t>:</a:t>
            </a:r>
          </a:p>
        </p:txBody>
      </p:sp>
    </p:spTree>
    <p:extLst>
      <p:ext uri="{BB962C8B-B14F-4D97-AF65-F5344CB8AC3E}">
        <p14:creationId xmlns:p14="http://schemas.microsoft.com/office/powerpoint/2010/main" val="16452769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071523"/>
            <a:ext cx="8251743" cy="4524315"/>
          </a:xfrm>
          <a:prstGeom prst="rect">
            <a:avLst/>
          </a:prstGeom>
          <a:noFill/>
        </p:spPr>
        <p:txBody>
          <a:bodyPr wrap="square" rtlCol="0">
            <a:spAutoFit/>
          </a:bodyPr>
          <a:lstStyle/>
          <a:p>
            <a:pPr lvl="1"/>
            <a:r>
              <a:rPr lang="sr-Latn-RS" sz="3200" err="1">
                <a:latin typeface="Verdana"/>
                <a:cs typeface="Verdana"/>
              </a:rPr>
              <a:t>J</a:t>
            </a:r>
            <a:r>
              <a:rPr lang="en-US" sz="3200" err="1" smtClean="0">
                <a:latin typeface="Verdana"/>
                <a:cs typeface="Verdana"/>
              </a:rPr>
              <a:t>edinstvo</a:t>
            </a:r>
            <a:r>
              <a:rPr lang="en-US" sz="3200" smtClean="0">
                <a:latin typeface="Verdana"/>
                <a:cs typeface="Verdana"/>
              </a:rPr>
              <a:t> B</a:t>
            </a:r>
            <a:r>
              <a:rPr lang="sr-Latn-RS" sz="3200" smtClean="0">
                <a:latin typeface="Verdana"/>
                <a:cs typeface="Verdana"/>
              </a:rPr>
              <a:t>ož</a:t>
            </a:r>
            <a:r>
              <a:rPr lang="en-US" sz="3200" err="1" smtClean="0">
                <a:latin typeface="Verdana"/>
                <a:cs typeface="Verdana"/>
              </a:rPr>
              <a:t>anstva</a:t>
            </a:r>
            <a:r>
              <a:rPr lang="sr-Latn-RS" sz="3200" smtClean="0">
                <a:latin typeface="Verdana"/>
                <a:cs typeface="Verdana"/>
              </a:rPr>
              <a:t> -</a:t>
            </a:r>
            <a:r>
              <a:rPr lang="en-US" sz="3200" smtClean="0">
                <a:latin typeface="Verdana"/>
                <a:cs typeface="Verdana"/>
              </a:rPr>
              <a:t> </a:t>
            </a:r>
            <a:r>
              <a:rPr lang="en-US" sz="3200" err="1">
                <a:latin typeface="Verdana"/>
                <a:cs typeface="Verdana"/>
              </a:rPr>
              <a:t>dok</a:t>
            </a:r>
            <a:r>
              <a:rPr lang="en-US" sz="3200">
                <a:latin typeface="Verdana"/>
                <a:cs typeface="Verdana"/>
              </a:rPr>
              <a:t> u </a:t>
            </a:r>
            <a:r>
              <a:rPr lang="en-US" sz="3200" err="1">
                <a:latin typeface="Verdana"/>
                <a:cs typeface="Verdana"/>
              </a:rPr>
              <a:t>isto</a:t>
            </a:r>
            <a:r>
              <a:rPr lang="en-US" sz="3200">
                <a:latin typeface="Verdana"/>
                <a:cs typeface="Verdana"/>
              </a:rPr>
              <a:t> </a:t>
            </a:r>
            <a:r>
              <a:rPr lang="en-US" sz="3200" err="1" smtClean="0">
                <a:latin typeface="Verdana"/>
                <a:cs typeface="Verdana"/>
              </a:rPr>
              <a:t>vreme</a:t>
            </a:r>
            <a:r>
              <a:rPr lang="en-US" sz="3200" smtClean="0">
                <a:latin typeface="Verdana"/>
                <a:cs typeface="Verdana"/>
              </a:rPr>
              <a:t> </a:t>
            </a:r>
            <a:r>
              <a:rPr lang="en-US" sz="3200" err="1" smtClean="0">
                <a:latin typeface="Verdana"/>
                <a:cs typeface="Verdana"/>
              </a:rPr>
              <a:t>ozna</a:t>
            </a:r>
            <a:r>
              <a:rPr lang="sr-Latn-RS" sz="3200" smtClean="0">
                <a:latin typeface="Verdana"/>
                <a:cs typeface="Verdana"/>
              </a:rPr>
              <a:t>č</a:t>
            </a:r>
            <a:r>
              <a:rPr lang="en-US" sz="3200" smtClean="0">
                <a:latin typeface="Verdana"/>
                <a:cs typeface="Verdana"/>
              </a:rPr>
              <a:t>ava </a:t>
            </a:r>
            <a:r>
              <a:rPr lang="sr-Latn-RS" sz="3200" smtClean="0">
                <a:latin typeface="Verdana"/>
                <a:cs typeface="Verdana"/>
              </a:rPr>
              <a:t>lič</a:t>
            </a:r>
            <a:r>
              <a:rPr lang="en-US" sz="3200" err="1" smtClean="0">
                <a:latin typeface="Verdana"/>
                <a:cs typeface="Verdana"/>
              </a:rPr>
              <a:t>nost</a:t>
            </a:r>
            <a:r>
              <a:rPr lang="en-US" sz="3200" smtClean="0">
                <a:latin typeface="Verdana"/>
                <a:cs typeface="Verdana"/>
              </a:rPr>
              <a:t> </a:t>
            </a:r>
            <a:r>
              <a:rPr lang="en-US" sz="3200">
                <a:latin typeface="Verdana"/>
                <a:cs typeface="Verdana"/>
              </a:rPr>
              <a:t>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a:t>
            </a:r>
            <a:endParaRPr lang="sr-Latn-RS" sz="3200" smtClean="0">
              <a:latin typeface="Verdana"/>
              <a:cs typeface="Verdana"/>
            </a:endParaRPr>
          </a:p>
          <a:p>
            <a:pPr lvl="1"/>
            <a:endParaRPr lang="sr-Latn-RS" sz="3200" smtClean="0">
              <a:latin typeface="Verdana"/>
              <a:cs typeface="Verdana"/>
            </a:endParaRPr>
          </a:p>
          <a:p>
            <a:pPr lvl="1"/>
            <a:r>
              <a:rPr lang="sr-Latn-RS" sz="3200" smtClean="0">
                <a:latin typeface="Verdana"/>
                <a:cs typeface="Verdana"/>
              </a:rPr>
              <a:t>„</a:t>
            </a:r>
            <a:r>
              <a:rPr lang="en-US" sz="3200" err="1" smtClean="0">
                <a:latin typeface="Verdana"/>
                <a:cs typeface="Verdana"/>
              </a:rPr>
              <a:t>Jedna</a:t>
            </a:r>
            <a:r>
              <a:rPr lang="en-US" sz="3200" smtClean="0">
                <a:latin typeface="Verdana"/>
                <a:cs typeface="Verdana"/>
              </a:rPr>
              <a:t> </a:t>
            </a:r>
            <a:r>
              <a:rPr lang="en-US" sz="3200" err="1" smtClean="0">
                <a:latin typeface="Verdana"/>
                <a:cs typeface="Verdana"/>
              </a:rPr>
              <a:t>supstanca</a:t>
            </a:r>
            <a:r>
              <a:rPr lang="en-US" sz="3200">
                <a:latin typeface="Verdana"/>
                <a:cs typeface="Verdana"/>
              </a:rPr>
              <a:t>, tri </a:t>
            </a:r>
            <a:r>
              <a:rPr lang="en-US" sz="3200" err="1">
                <a:latin typeface="Verdana"/>
                <a:cs typeface="Verdana"/>
              </a:rPr>
              <a:t>osobe</a:t>
            </a:r>
            <a:r>
              <a:rPr lang="en-US" sz="3200">
                <a:latin typeface="Verdana"/>
                <a:cs typeface="Verdana"/>
              </a:rPr>
              <a:t>” </a:t>
            </a:r>
            <a:r>
              <a:rPr lang="sr-Latn-RS" sz="3200" smtClean="0">
                <a:latin typeface="Verdana"/>
                <a:cs typeface="Verdana"/>
              </a:rPr>
              <a:t>-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ilo</a:t>
            </a:r>
            <a:r>
              <a:rPr lang="en-US" sz="3200" smtClean="0">
                <a:latin typeface="Verdana"/>
                <a:cs typeface="Verdana"/>
              </a:rPr>
              <a:t> </a:t>
            </a:r>
            <a:r>
              <a:rPr lang="en-US" sz="3200">
                <a:latin typeface="Verdana"/>
                <a:cs typeface="Verdana"/>
              </a:rPr>
              <a:t>je da </a:t>
            </a:r>
            <a:r>
              <a:rPr lang="sr-Latn-RS" sz="3200" smtClean="0">
                <a:latin typeface="Verdana"/>
                <a:cs typeface="Verdana"/>
              </a:rPr>
              <a:t>su </a:t>
            </a:r>
            <a:r>
              <a:rPr lang="en-US" sz="3200" err="1" smtClean="0">
                <a:latin typeface="Verdana"/>
                <a:cs typeface="Verdana"/>
              </a:rPr>
              <a:t>Otac</a:t>
            </a:r>
            <a:r>
              <a:rPr lang="en-US" sz="3200">
                <a:latin typeface="Verdana"/>
                <a:cs typeface="Verdana"/>
              </a:rPr>
              <a:t>, Sin, </a:t>
            </a:r>
            <a:r>
              <a:rPr lang="en-US" sz="3200" err="1">
                <a:latin typeface="Verdana"/>
                <a:cs typeface="Verdana"/>
              </a:rPr>
              <a:t>i</a:t>
            </a:r>
            <a:r>
              <a:rPr lang="en-US" sz="3200">
                <a:latin typeface="Verdana"/>
                <a:cs typeface="Verdana"/>
              </a:rPr>
              <a:t> </a:t>
            </a:r>
            <a:r>
              <a:rPr lang="en-US" sz="3200" err="1">
                <a:latin typeface="Verdana"/>
                <a:cs typeface="Verdana"/>
              </a:rPr>
              <a:t>Sveti</a:t>
            </a:r>
            <a:r>
              <a:rPr lang="en-US" sz="3200">
                <a:latin typeface="Verdana"/>
                <a:cs typeface="Verdana"/>
              </a:rPr>
              <a:t> Duh </a:t>
            </a:r>
            <a:r>
              <a:rPr lang="en-US" sz="3200" err="1" smtClean="0">
                <a:solidFill>
                  <a:srgbClr val="FFFF00"/>
                </a:solidFill>
                <a:latin typeface="Verdana"/>
                <a:cs typeface="Verdana"/>
              </a:rPr>
              <a:t>jedno</a:t>
            </a:r>
            <a:r>
              <a:rPr lang="en-US" sz="3200" smtClean="0">
                <a:latin typeface="Verdana"/>
                <a:cs typeface="Verdana"/>
              </a:rPr>
              <a:t> </a:t>
            </a:r>
            <a:r>
              <a:rPr lang="en-US" sz="3200">
                <a:latin typeface="Verdana"/>
                <a:cs typeface="Verdana"/>
              </a:rPr>
              <a:t>u </a:t>
            </a:r>
            <a:r>
              <a:rPr lang="en-US" sz="3200" err="1" smtClean="0">
                <a:latin typeface="Verdana"/>
                <a:cs typeface="Verdana"/>
              </a:rPr>
              <a:t>njihovo</a:t>
            </a:r>
            <a:r>
              <a:rPr lang="sr-Latn-RS" sz="3200" smtClean="0">
                <a:latin typeface="Verdana"/>
                <a:cs typeface="Verdana"/>
              </a:rPr>
              <a:t>m</a:t>
            </a:r>
            <a:r>
              <a:rPr lang="en-US" sz="3200" smtClean="0">
                <a:latin typeface="Verdana"/>
                <a:cs typeface="Verdana"/>
              </a:rPr>
              <a:t> </a:t>
            </a:r>
            <a:r>
              <a:rPr lang="en-US" sz="3200" err="1" smtClean="0">
                <a:latin typeface="Verdana"/>
                <a:cs typeface="Verdana"/>
              </a:rPr>
              <a:t>su</a:t>
            </a:r>
            <a:r>
              <a:rPr lang="sr-Latn-RS" sz="3200" smtClean="0">
                <a:latin typeface="Verdana"/>
                <a:cs typeface="Verdana"/>
              </a:rPr>
              <a:t>š</a:t>
            </a:r>
            <a:r>
              <a:rPr lang="en-US" sz="3200" err="1" smtClean="0">
                <a:latin typeface="Verdana"/>
                <a:cs typeface="Verdana"/>
              </a:rPr>
              <a:t>tinskom</a:t>
            </a:r>
            <a:r>
              <a:rPr lang="en-US" sz="3200" smtClean="0">
                <a:latin typeface="Verdana"/>
                <a:cs typeface="Verdana"/>
              </a:rPr>
              <a:t> </a:t>
            </a:r>
            <a:r>
              <a:rPr lang="sr-Latn-RS" sz="3200">
                <a:latin typeface="Verdana"/>
                <a:cs typeface="Verdana"/>
              </a:rPr>
              <a:t>B</a:t>
            </a:r>
            <a:r>
              <a:rPr lang="en-US" sz="3200" smtClean="0">
                <a:latin typeface="Verdana"/>
                <a:cs typeface="Verdana"/>
              </a:rPr>
              <a:t>o</a:t>
            </a:r>
            <a:r>
              <a:rPr lang="sr-Latn-RS" sz="3200" smtClean="0">
                <a:latin typeface="Verdana"/>
                <a:cs typeface="Verdana"/>
              </a:rPr>
              <a:t>ž</a:t>
            </a:r>
            <a:r>
              <a:rPr lang="en-US" sz="3200" err="1" smtClean="0">
                <a:latin typeface="Verdana"/>
                <a:cs typeface="Verdana"/>
              </a:rPr>
              <a:t>anstvu</a:t>
            </a:r>
            <a:r>
              <a:rPr lang="en-US" sz="3200">
                <a:latin typeface="Verdana"/>
                <a:cs typeface="Verdana"/>
              </a:rPr>
              <a:t>, </a:t>
            </a:r>
            <a:r>
              <a:rPr lang="en-US" sz="3200" err="1">
                <a:latin typeface="Verdana"/>
                <a:cs typeface="Verdana"/>
              </a:rPr>
              <a:t>ali</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osobe</a:t>
            </a:r>
            <a:r>
              <a:rPr lang="en-US" sz="3200">
                <a:latin typeface="Verdana"/>
                <a:cs typeface="Verdana"/>
              </a:rPr>
              <a:t> </a:t>
            </a:r>
            <a:r>
              <a:rPr lang="en-US" sz="3200" err="1">
                <a:latin typeface="Verdana"/>
                <a:cs typeface="Verdana"/>
              </a:rPr>
              <a:t>su</a:t>
            </a:r>
            <a:r>
              <a:rPr lang="en-US" sz="3200">
                <a:latin typeface="Verdana"/>
                <a:cs typeface="Verdana"/>
              </a:rPr>
              <a:t> </a:t>
            </a:r>
            <a:r>
              <a:rPr lang="sr-Latn-RS" sz="3200" smtClean="0">
                <a:latin typeface="Verdana"/>
                <a:cs typeface="Verdana"/>
              </a:rPr>
              <a:t>po</a:t>
            </a:r>
            <a:r>
              <a:rPr lang="en-US" sz="3200" err="1" smtClean="0">
                <a:latin typeface="Verdana"/>
                <a:cs typeface="Verdana"/>
              </a:rPr>
              <a:t>sebne</a:t>
            </a:r>
            <a:r>
              <a:rPr lang="en-US" sz="3200">
                <a:latin typeface="Verdana"/>
                <a:cs typeface="Verdana"/>
              </a:rPr>
              <a:t>. </a:t>
            </a:r>
          </a:p>
        </p:txBody>
      </p:sp>
    </p:spTree>
    <p:extLst>
      <p:ext uri="{BB962C8B-B14F-4D97-AF65-F5344CB8AC3E}">
        <p14:creationId xmlns:p14="http://schemas.microsoft.com/office/powerpoint/2010/main" val="27654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4786" y="1272609"/>
            <a:ext cx="10248181" cy="4031873"/>
          </a:xfrm>
          <a:prstGeom prst="rect">
            <a:avLst/>
          </a:prstGeom>
          <a:noFill/>
        </p:spPr>
        <p:txBody>
          <a:bodyPr wrap="square" rtlCol="0">
            <a:spAutoFit/>
          </a:bodyPr>
          <a:lstStyle/>
          <a:p>
            <a:r>
              <a:rPr lang="en-US" sz="3200" err="1">
                <a:latin typeface="Verdana"/>
                <a:cs typeface="Verdana"/>
              </a:rPr>
              <a:t>Zato</a:t>
            </a:r>
            <a:r>
              <a:rPr lang="en-US" sz="3200">
                <a:latin typeface="Verdana"/>
                <a:cs typeface="Verdana"/>
              </a:rPr>
              <a:t> </a:t>
            </a:r>
            <a:r>
              <a:rPr lang="sr-Latn-RS" sz="3200" err="1">
                <a:latin typeface="Verdana"/>
                <a:cs typeface="Verdana"/>
              </a:rPr>
              <a:t>š</a:t>
            </a:r>
            <a:r>
              <a:rPr lang="en-US" sz="3200" smtClean="0">
                <a:latin typeface="Verdana"/>
                <a:cs typeface="Verdana"/>
              </a:rPr>
              <a:t>to re</a:t>
            </a:r>
            <a:r>
              <a:rPr lang="sr-Latn-RS" sz="3200" smtClean="0">
                <a:latin typeface="Verdana"/>
                <a:cs typeface="Verdana"/>
              </a:rPr>
              <a:t>č</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trojstvo</a:t>
            </a:r>
            <a:r>
              <a:rPr lang="en-US" sz="3200">
                <a:latin typeface="Verdana"/>
                <a:cs typeface="Verdana"/>
              </a:rPr>
              <a:t>” </a:t>
            </a:r>
            <a:r>
              <a:rPr lang="en-US" sz="3200" err="1">
                <a:latin typeface="Verdana"/>
                <a:cs typeface="Verdana"/>
              </a:rPr>
              <a:t>ima</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neke</a:t>
            </a:r>
            <a:r>
              <a:rPr lang="en-US" sz="3200">
                <a:latin typeface="Verdana"/>
                <a:cs typeface="Verdana"/>
              </a:rPr>
              <a:t> </a:t>
            </a:r>
            <a:r>
              <a:rPr lang="en-US" sz="3200" err="1" smtClean="0">
                <a:latin typeface="Verdana"/>
                <a:cs typeface="Verdana"/>
              </a:rPr>
              <a:t>negativ</a:t>
            </a:r>
            <a:r>
              <a:rPr lang="sr-Latn-RS" sz="3200" smtClean="0">
                <a:latin typeface="Verdana"/>
                <a:cs typeface="Verdana"/>
              </a:rPr>
              <a:t>n</a:t>
            </a:r>
            <a:r>
              <a:rPr lang="en-US" sz="3200" smtClean="0">
                <a:latin typeface="Verdana"/>
                <a:cs typeface="Verdana"/>
              </a:rPr>
              <a:t>o </a:t>
            </a:r>
            <a:r>
              <a:rPr lang="en-US" sz="3200" err="1" smtClean="0">
                <a:latin typeface="Verdana"/>
                <a:cs typeface="Verdana"/>
              </a:rPr>
              <a:t>zna</a:t>
            </a:r>
            <a:r>
              <a:rPr lang="sr-Latn-RS" sz="3200" smtClean="0">
                <a:latin typeface="Verdana"/>
                <a:cs typeface="Verdana"/>
              </a:rPr>
              <a:t>č</a:t>
            </a:r>
            <a:r>
              <a:rPr lang="en-US" sz="3200" err="1" smtClean="0">
                <a:latin typeface="Verdana"/>
                <a:cs typeface="Verdana"/>
              </a:rPr>
              <a:t>enje</a:t>
            </a:r>
            <a:r>
              <a:rPr lang="en-US" sz="3200">
                <a:latin typeface="Verdana"/>
                <a:cs typeface="Verdana"/>
              </a:rPr>
              <a:t>, mi </a:t>
            </a:r>
            <a:r>
              <a:rPr lang="sr-Latn-RS" sz="3200" smtClean="0">
                <a:latin typeface="Verdana"/>
                <a:cs typeface="Verdana"/>
              </a:rPr>
              <a:t>ćemo </a:t>
            </a:r>
            <a:r>
              <a:rPr lang="en-US" sz="3200" err="1" smtClean="0">
                <a:latin typeface="Verdana"/>
                <a:cs typeface="Verdana"/>
              </a:rPr>
              <a:t>radije</a:t>
            </a:r>
            <a:r>
              <a:rPr lang="en-US" sz="3200" smtClean="0">
                <a:latin typeface="Verdana"/>
                <a:cs typeface="Verdana"/>
              </a:rPr>
              <a:t> </a:t>
            </a:r>
            <a:r>
              <a:rPr lang="en-US" sz="3200" err="1" smtClean="0">
                <a:latin typeface="Verdana"/>
                <a:cs typeface="Verdana"/>
              </a:rPr>
              <a:t>koristi</a:t>
            </a:r>
            <a:r>
              <a:rPr lang="sr-Latn-RS" sz="3200" smtClean="0">
                <a:latin typeface="Verdana"/>
                <a:cs typeface="Verdana"/>
              </a:rPr>
              <a:t>ti</a:t>
            </a:r>
            <a:r>
              <a:rPr lang="en-US" sz="3200" smtClean="0">
                <a:latin typeface="Verdana"/>
                <a:cs typeface="Verdana"/>
              </a:rPr>
              <a:t> re</a:t>
            </a:r>
            <a:r>
              <a:rPr lang="sr-Latn-RS" sz="3200" smtClean="0">
                <a:latin typeface="Verdana"/>
                <a:cs typeface="Verdana"/>
              </a:rPr>
              <a:t>č</a:t>
            </a:r>
            <a:r>
              <a:rPr lang="en-US" sz="3200" smtClean="0">
                <a:latin typeface="Verdana"/>
                <a:cs typeface="Verdana"/>
              </a:rPr>
              <a:t> </a:t>
            </a:r>
            <a:r>
              <a:rPr lang="en-US" sz="3200" smtClean="0">
                <a:solidFill>
                  <a:srgbClr val="FFFF00"/>
                </a:solidFill>
                <a:latin typeface="Verdana"/>
                <a:cs typeface="Verdana"/>
              </a:rPr>
              <a:t>BO</a:t>
            </a:r>
            <a:r>
              <a:rPr lang="sr-Latn-RS" sz="3200" smtClean="0">
                <a:solidFill>
                  <a:srgbClr val="FFFF00"/>
                </a:solidFill>
                <a:latin typeface="Verdana"/>
                <a:cs typeface="Verdana"/>
              </a:rPr>
              <a:t>ŽA</a:t>
            </a:r>
            <a:r>
              <a:rPr lang="en-US" sz="3200" smtClean="0">
                <a:solidFill>
                  <a:srgbClr val="FFFF00"/>
                </a:solidFill>
                <a:latin typeface="Verdana"/>
                <a:cs typeface="Verdana"/>
              </a:rPr>
              <a:t>NSTVO</a:t>
            </a:r>
            <a:r>
              <a:rPr lang="en-US" sz="3200">
                <a:latin typeface="Verdana"/>
                <a:cs typeface="Verdana"/>
              </a:rPr>
              <a:t>. </a:t>
            </a:r>
          </a:p>
          <a:p>
            <a:endParaRPr lang="en-US" sz="3200">
              <a:latin typeface="Verdana"/>
              <a:cs typeface="Verdana"/>
            </a:endParaRPr>
          </a:p>
          <a:p>
            <a:r>
              <a:rPr lang="en-US" sz="3200">
                <a:latin typeface="Verdana"/>
                <a:cs typeface="Verdana"/>
              </a:rPr>
              <a:t>Sa </a:t>
            </a:r>
            <a:r>
              <a:rPr lang="en-US" sz="3200" smtClean="0">
                <a:latin typeface="Verdana"/>
                <a:cs typeface="Verdana"/>
              </a:rPr>
              <a:t>re</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 BO</a:t>
            </a:r>
            <a:r>
              <a:rPr lang="sr-Latn-RS" sz="3200" smtClean="0">
                <a:latin typeface="Verdana"/>
                <a:cs typeface="Verdana"/>
              </a:rPr>
              <a:t>Ž</a:t>
            </a:r>
            <a:r>
              <a:rPr lang="en-US" sz="3200" smtClean="0">
                <a:latin typeface="Verdana"/>
                <a:cs typeface="Verdana"/>
              </a:rPr>
              <a:t>ANSTVO </a:t>
            </a:r>
            <a:r>
              <a:rPr lang="en-US" sz="3200">
                <a:latin typeface="Verdana"/>
                <a:cs typeface="Verdana"/>
              </a:rPr>
              <a:t>mi </a:t>
            </a:r>
            <a:r>
              <a:rPr lang="en-US" sz="3200" err="1">
                <a:latin typeface="Verdana"/>
                <a:cs typeface="Verdana"/>
              </a:rPr>
              <a:t>govorimo</a:t>
            </a:r>
            <a:r>
              <a:rPr lang="en-US" sz="3200">
                <a:latin typeface="Verdana"/>
                <a:cs typeface="Verdana"/>
              </a:rPr>
              <a:t> o tri </a:t>
            </a:r>
            <a:r>
              <a:rPr lang="en-US" sz="3200" err="1" smtClean="0">
                <a:latin typeface="Verdana"/>
                <a:cs typeface="Verdana"/>
              </a:rPr>
              <a:t>bo</a:t>
            </a:r>
            <a:r>
              <a:rPr lang="sr-Latn-RS" sz="3200" smtClean="0">
                <a:latin typeface="Verdana"/>
                <a:cs typeface="Verdana"/>
              </a:rPr>
              <a:t>ž</a:t>
            </a:r>
            <a:r>
              <a:rPr lang="en-US" sz="3200" err="1" smtClean="0">
                <a:latin typeface="Verdana"/>
                <a:cs typeface="Verdana"/>
              </a:rPr>
              <a:t>anske</a:t>
            </a:r>
            <a:r>
              <a:rPr lang="en-US" sz="3200" smtClean="0">
                <a:latin typeface="Verdana"/>
                <a:cs typeface="Verdana"/>
              </a:rPr>
              <a:t> </a:t>
            </a:r>
            <a:r>
              <a:rPr lang="en-US" sz="3200" err="1">
                <a:latin typeface="Verdana"/>
                <a:cs typeface="Verdana"/>
              </a:rPr>
              <a:t>osobe</a:t>
            </a:r>
            <a:r>
              <a:rPr lang="en-US" sz="3200">
                <a:latin typeface="Verdana"/>
                <a:cs typeface="Verdana"/>
              </a:rPr>
              <a:t>—</a:t>
            </a:r>
            <a:r>
              <a:rPr lang="en-US" sz="3200" err="1">
                <a:latin typeface="Verdana"/>
                <a:cs typeface="Verdana"/>
              </a:rPr>
              <a:t>Otac</a:t>
            </a:r>
            <a:r>
              <a:rPr lang="en-US" sz="3200">
                <a:latin typeface="Verdana"/>
                <a:cs typeface="Verdana"/>
              </a:rPr>
              <a:t>, Sin, </a:t>
            </a:r>
            <a:r>
              <a:rPr lang="en-US" sz="3200" err="1">
                <a:latin typeface="Verdana"/>
                <a:cs typeface="Verdana"/>
              </a:rPr>
              <a:t>i</a:t>
            </a:r>
            <a:r>
              <a:rPr lang="en-US" sz="3200">
                <a:latin typeface="Verdana"/>
                <a:cs typeface="Verdana"/>
              </a:rPr>
              <a:t> </a:t>
            </a:r>
            <a:r>
              <a:rPr lang="en-US" sz="3200" err="1">
                <a:latin typeface="Verdana"/>
                <a:cs typeface="Verdana"/>
              </a:rPr>
              <a:t>Sveti</a:t>
            </a:r>
            <a:r>
              <a:rPr lang="en-US" sz="3200">
                <a:latin typeface="Verdana"/>
                <a:cs typeface="Verdana"/>
              </a:rPr>
              <a:t> Duh—u </a:t>
            </a:r>
            <a:r>
              <a:rPr lang="en-US" sz="3200" err="1">
                <a:latin typeface="Verdana"/>
                <a:cs typeface="Verdana"/>
              </a:rPr>
              <a:t>njihovom</a:t>
            </a:r>
            <a:r>
              <a:rPr lang="en-US" sz="3200">
                <a:latin typeface="Verdana"/>
                <a:cs typeface="Verdana"/>
              </a:rPr>
              <a:t> </a:t>
            </a:r>
            <a:r>
              <a:rPr lang="en-US" sz="3200" err="1">
                <a:latin typeface="Verdana"/>
                <a:cs typeface="Verdana"/>
              </a:rPr>
              <a:t>jedinstvu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odnosu</a:t>
            </a:r>
            <a:r>
              <a:rPr lang="en-US" sz="3200">
                <a:latin typeface="Verdana"/>
                <a:cs typeface="Verdana"/>
              </a:rPr>
              <a:t> </a:t>
            </a:r>
            <a:r>
              <a:rPr lang="en-US" sz="3200" err="1">
                <a:latin typeface="Verdana"/>
                <a:cs typeface="Verdana"/>
              </a:rPr>
              <a:t>jedan</a:t>
            </a:r>
            <a:r>
              <a:rPr lang="en-US" sz="3200">
                <a:latin typeface="Verdana"/>
                <a:cs typeface="Verdana"/>
              </a:rPr>
              <a:t> </a:t>
            </a:r>
            <a:r>
              <a:rPr lang="en-US" sz="3200" err="1">
                <a:latin typeface="Verdana"/>
                <a:cs typeface="Verdana"/>
              </a:rPr>
              <a:t>prema</a:t>
            </a:r>
            <a:r>
              <a:rPr lang="en-US" sz="3200">
                <a:latin typeface="Verdana"/>
                <a:cs typeface="Verdana"/>
              </a:rPr>
              <a:t> </a:t>
            </a:r>
            <a:r>
              <a:rPr lang="en-US" sz="3200" err="1">
                <a:latin typeface="Verdana"/>
                <a:cs typeface="Verdana"/>
              </a:rPr>
              <a:t>drugome</a:t>
            </a:r>
            <a:r>
              <a:rPr lang="en-US" sz="3200">
                <a:latin typeface="Verdana"/>
                <a:cs typeface="Verdana"/>
              </a:rPr>
              <a:t>.</a:t>
            </a:r>
          </a:p>
        </p:txBody>
      </p:sp>
    </p:spTree>
    <p:extLst>
      <p:ext uri="{BB962C8B-B14F-4D97-AF65-F5344CB8AC3E}">
        <p14:creationId xmlns:p14="http://schemas.microsoft.com/office/powerpoint/2010/main" val="31593199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4525" y="1743322"/>
            <a:ext cx="7880513" cy="4031873"/>
          </a:xfrm>
          <a:prstGeom prst="rect">
            <a:avLst/>
          </a:prstGeom>
          <a:noFill/>
        </p:spPr>
        <p:txBody>
          <a:bodyPr wrap="square" rtlCol="0">
            <a:spAutoFit/>
          </a:bodyPr>
          <a:lstStyle/>
          <a:p>
            <a:r>
              <a:rPr lang="en-US" sz="3200">
                <a:latin typeface="Verdana"/>
                <a:cs typeface="Verdana"/>
              </a:rPr>
              <a:t>UPOZORENJE </a:t>
            </a:r>
            <a:r>
              <a:rPr lang="sr-Latn-RS" sz="3200" smtClean="0">
                <a:latin typeface="Verdana"/>
                <a:cs typeface="Verdana"/>
              </a:rPr>
              <a:t>broj </a:t>
            </a:r>
            <a:r>
              <a:rPr lang="en-US" sz="3200" smtClean="0">
                <a:latin typeface="Verdana"/>
                <a:cs typeface="Verdana"/>
              </a:rPr>
              <a:t>1</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Trojstvo</a:t>
            </a:r>
            <a:r>
              <a:rPr lang="en-US" sz="3200">
                <a:latin typeface="Verdana"/>
                <a:cs typeface="Verdana"/>
              </a:rPr>
              <a:t>” ne </a:t>
            </a:r>
            <a:r>
              <a:rPr lang="en-US" sz="3200" err="1" smtClean="0">
                <a:latin typeface="Verdana"/>
                <a:cs typeface="Verdana"/>
              </a:rPr>
              <a:t>sme</a:t>
            </a:r>
            <a:r>
              <a:rPr lang="en-US" sz="3200" smtClean="0">
                <a:latin typeface="Verdana"/>
                <a:cs typeface="Verdana"/>
              </a:rPr>
              <a:t> </a:t>
            </a:r>
            <a:r>
              <a:rPr lang="en-US" sz="3200">
                <a:latin typeface="Verdana"/>
                <a:cs typeface="Verdana"/>
              </a:rPr>
              <a:t>da se </a:t>
            </a:r>
            <a:r>
              <a:rPr lang="en-US" sz="3200" smtClean="0">
                <a:latin typeface="Verdana"/>
                <a:cs typeface="Verdana"/>
              </a:rPr>
              <a:t>me</a:t>
            </a:r>
            <a:r>
              <a:rPr lang="sr-Latn-RS" sz="3200" smtClean="0">
                <a:latin typeface="Verdana"/>
                <a:cs typeface="Verdana"/>
              </a:rPr>
              <a:t>š</a:t>
            </a:r>
            <a:r>
              <a:rPr lang="en-US" sz="3200" smtClean="0">
                <a:latin typeface="Verdana"/>
                <a:cs typeface="Verdana"/>
              </a:rPr>
              <a:t>a </a:t>
            </a:r>
            <a:r>
              <a:rPr lang="en-US" sz="3200" err="1">
                <a:latin typeface="Verdana"/>
                <a:cs typeface="Verdana"/>
              </a:rPr>
              <a:t>sa</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err="1" smtClean="0">
                <a:latin typeface="Verdana"/>
                <a:cs typeface="Verdana"/>
              </a:rPr>
              <a:t>ju</a:t>
            </a:r>
            <a:r>
              <a:rPr lang="en-US" sz="3200" smtClean="0">
                <a:latin typeface="Verdana"/>
                <a:cs typeface="Verdana"/>
              </a:rPr>
              <a:t> </a:t>
            </a:r>
            <a:r>
              <a:rPr lang="en-US" sz="3200">
                <a:latin typeface="Verdana"/>
                <a:cs typeface="Verdana"/>
              </a:rPr>
              <a:t>tri-</a:t>
            </a:r>
            <a:r>
              <a:rPr lang="en-US" sz="3200" err="1">
                <a:latin typeface="Verdana"/>
                <a:cs typeface="Verdana"/>
              </a:rPr>
              <a:t>teizam</a:t>
            </a:r>
            <a:r>
              <a:rPr lang="en-US" sz="3200">
                <a:latin typeface="Verdana"/>
                <a:cs typeface="Verdana"/>
              </a:rPr>
              <a:t> (tri </a:t>
            </a:r>
            <a:r>
              <a:rPr lang="en-US" sz="3200" err="1">
                <a:latin typeface="Verdana"/>
                <a:cs typeface="Verdana"/>
              </a:rPr>
              <a:t>boga</a:t>
            </a:r>
            <a:r>
              <a:rPr lang="en-US" sz="3200">
                <a:latin typeface="Verdana"/>
                <a:cs typeface="Verdana"/>
              </a:rPr>
              <a:t>). </a:t>
            </a:r>
            <a:r>
              <a:rPr lang="sr-Latn-RS" sz="3200">
                <a:latin typeface="Verdana"/>
                <a:cs typeface="Verdana"/>
              </a:rPr>
              <a:t>H</a:t>
            </a:r>
            <a:r>
              <a:rPr lang="en-US" sz="3200" smtClean="0">
                <a:latin typeface="Verdana"/>
                <a:cs typeface="Verdana"/>
              </a:rPr>
              <a:t>r</a:t>
            </a:r>
            <a:r>
              <a:rPr lang="sr-Latn-RS" sz="3200" smtClean="0">
                <a:latin typeface="Verdana"/>
                <a:cs typeface="Verdana"/>
              </a:rPr>
              <a:t>išć</a:t>
            </a:r>
            <a:r>
              <a:rPr lang="en-US" sz="3200" err="1" smtClean="0">
                <a:latin typeface="Verdana"/>
                <a:cs typeface="Verdana"/>
              </a:rPr>
              <a:t>ani</a:t>
            </a:r>
            <a:r>
              <a:rPr lang="en-US" sz="3200" smtClean="0">
                <a:latin typeface="Verdana"/>
                <a:cs typeface="Verdana"/>
              </a:rPr>
              <a:t> </a:t>
            </a:r>
            <a:r>
              <a:rPr lang="en-US" sz="3200" err="1">
                <a:latin typeface="Verdana"/>
                <a:cs typeface="Verdana"/>
              </a:rPr>
              <a:t>nisu</a:t>
            </a:r>
            <a:r>
              <a:rPr lang="en-US" sz="3200">
                <a:latin typeface="Verdana"/>
                <a:cs typeface="Verdana"/>
              </a:rPr>
              <a:t> </a:t>
            </a:r>
            <a:r>
              <a:rPr lang="en-US" sz="3200" err="1">
                <a:latin typeface="Verdana"/>
                <a:cs typeface="Verdana"/>
              </a:rPr>
              <a:t>politeisti</a:t>
            </a:r>
            <a:r>
              <a:rPr lang="en-US" sz="3200">
                <a:latin typeface="Verdana"/>
                <a:cs typeface="Verdana"/>
              </a:rPr>
              <a:t> </a:t>
            </a:r>
            <a:r>
              <a:rPr lang="en-US" sz="3200" err="1">
                <a:latin typeface="Verdana"/>
                <a:cs typeface="Verdana"/>
              </a:rPr>
              <a:t>koji</a:t>
            </a:r>
            <a:r>
              <a:rPr lang="en-US" sz="3200">
                <a:latin typeface="Verdana"/>
                <a:cs typeface="Verdana"/>
              </a:rPr>
              <a:t> </a:t>
            </a:r>
            <a:r>
              <a:rPr lang="en-US" sz="3200" err="1" smtClean="0">
                <a:latin typeface="Verdana"/>
                <a:cs typeface="Verdana"/>
              </a:rPr>
              <a:t>veruju</a:t>
            </a:r>
            <a:r>
              <a:rPr lang="en-US" sz="3200" smtClean="0">
                <a:latin typeface="Verdana"/>
                <a:cs typeface="Verdana"/>
              </a:rPr>
              <a:t> </a:t>
            </a:r>
            <a:r>
              <a:rPr lang="en-US" sz="3200">
                <a:latin typeface="Verdana"/>
                <a:cs typeface="Verdana"/>
              </a:rPr>
              <a:t>u tri </a:t>
            </a:r>
            <a:r>
              <a:rPr lang="en-US" sz="3200" err="1">
                <a:latin typeface="Verdana"/>
                <a:cs typeface="Verdana"/>
              </a:rPr>
              <a:t>odvojena</a:t>
            </a:r>
            <a:r>
              <a:rPr lang="en-US" sz="3200">
                <a:latin typeface="Verdana"/>
                <a:cs typeface="Verdana"/>
              </a:rPr>
              <a:t> </a:t>
            </a:r>
            <a:r>
              <a:rPr lang="en-US" sz="3200" err="1">
                <a:latin typeface="Verdana"/>
                <a:cs typeface="Verdana"/>
              </a:rPr>
              <a:t>boga</a:t>
            </a:r>
            <a:r>
              <a:rPr lang="en-US" sz="3200">
                <a:latin typeface="Verdana"/>
                <a:cs typeface="Verdana"/>
              </a:rPr>
              <a:t>, </a:t>
            </a:r>
            <a:r>
              <a:rPr lang="en-US" sz="3200" err="1">
                <a:latin typeface="Verdana"/>
                <a:cs typeface="Verdana"/>
              </a:rPr>
              <a:t>nego</a:t>
            </a:r>
            <a:r>
              <a:rPr lang="en-US" sz="3200">
                <a:latin typeface="Verdana"/>
                <a:cs typeface="Verdana"/>
              </a:rPr>
              <a:t> u </a:t>
            </a:r>
            <a:r>
              <a:rPr lang="en-US" sz="3200" err="1" smtClean="0">
                <a:latin typeface="Verdana"/>
                <a:cs typeface="Verdana"/>
              </a:rPr>
              <a:t>jednog</a:t>
            </a:r>
            <a:r>
              <a:rPr lang="en-US" sz="3200" smtClean="0">
                <a:latin typeface="Verdana"/>
                <a:cs typeface="Verdana"/>
              </a:rPr>
              <a:t> </a:t>
            </a:r>
            <a:r>
              <a:rPr lang="en-US" sz="3200" err="1">
                <a:latin typeface="Verdana"/>
                <a:cs typeface="Verdana"/>
              </a:rPr>
              <a:t>Boga</a:t>
            </a:r>
            <a:r>
              <a:rPr lang="en-US" sz="3200">
                <a:latin typeface="Verdana"/>
                <a:cs typeface="Verdana"/>
              </a:rPr>
              <a:t> od tri </a:t>
            </a:r>
            <a:r>
              <a:rPr lang="en-US" sz="3200" smtClean="0">
                <a:latin typeface="Verdana"/>
                <a:cs typeface="Verdana"/>
              </a:rPr>
              <a:t>li</a:t>
            </a:r>
            <a:r>
              <a:rPr lang="sr-Latn-RS" sz="3200" smtClean="0">
                <a:latin typeface="Verdana"/>
                <a:cs typeface="Verdana"/>
              </a:rPr>
              <a:t>č</a:t>
            </a:r>
            <a:r>
              <a:rPr lang="en-US" sz="3200" err="1" smtClean="0">
                <a:latin typeface="Verdana"/>
                <a:cs typeface="Verdana"/>
              </a:rPr>
              <a:t>nosti</a:t>
            </a:r>
            <a:r>
              <a:rPr lang="en-US" sz="3200" smtClean="0">
                <a:latin typeface="Verdana"/>
                <a:cs typeface="Verdana"/>
              </a:rPr>
              <a:t> </a:t>
            </a:r>
            <a:r>
              <a:rPr lang="en-US" sz="3200" err="1">
                <a:latin typeface="Verdana"/>
                <a:cs typeface="Verdana"/>
              </a:rPr>
              <a:t>koje</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uklju</a:t>
            </a:r>
            <a:r>
              <a:rPr lang="sr-Latn-RS" sz="3200" smtClean="0">
                <a:latin typeface="Verdana"/>
                <a:cs typeface="Verdana"/>
              </a:rPr>
              <a:t>č</a:t>
            </a:r>
            <a:r>
              <a:rPr lang="en-US" sz="3200" err="1" smtClean="0">
                <a:latin typeface="Verdana"/>
                <a:cs typeface="Verdana"/>
              </a:rPr>
              <a:t>ene</a:t>
            </a:r>
            <a:r>
              <a:rPr lang="en-US" sz="3200" smtClean="0">
                <a:latin typeface="Verdana"/>
                <a:cs typeface="Verdana"/>
              </a:rPr>
              <a:t> </a:t>
            </a:r>
            <a:r>
              <a:rPr lang="en-US" sz="3200">
                <a:latin typeface="Verdana"/>
                <a:cs typeface="Verdana"/>
              </a:rPr>
              <a:t>u </a:t>
            </a:r>
            <a:r>
              <a:rPr lang="en-US" sz="3200" smtClean="0">
                <a:latin typeface="Verdana"/>
                <a:cs typeface="Verdana"/>
              </a:rPr>
              <a:t>plan </a:t>
            </a:r>
            <a:r>
              <a:rPr lang="en-US" sz="3200" err="1">
                <a:latin typeface="Verdana"/>
                <a:cs typeface="Verdana"/>
              </a:rPr>
              <a:t>spasenja</a:t>
            </a:r>
            <a:r>
              <a:rPr lang="en-US" sz="3200">
                <a:latin typeface="Verdana"/>
                <a:cs typeface="Verdana"/>
              </a:rPr>
              <a:t>.</a:t>
            </a:r>
          </a:p>
          <a:p>
            <a:endParaRPr lang="en-US" sz="3200">
              <a:latin typeface="Verdana"/>
              <a:cs typeface="Verdana"/>
            </a:endParaRPr>
          </a:p>
        </p:txBody>
      </p:sp>
    </p:spTree>
    <p:extLst>
      <p:ext uri="{BB962C8B-B14F-4D97-AF65-F5344CB8AC3E}">
        <p14:creationId xmlns:p14="http://schemas.microsoft.com/office/powerpoint/2010/main" val="31550852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0" y="537438"/>
            <a:ext cx="9734551" cy="5804666"/>
          </a:xfrm>
          <a:prstGeom prst="rect">
            <a:avLst/>
          </a:prstGeom>
          <a:noFill/>
        </p:spPr>
        <p:txBody>
          <a:bodyPr wrap="square" rtlCol="0">
            <a:spAutoFit/>
          </a:bodyPr>
          <a:lstStyle/>
          <a:p>
            <a:r>
              <a:rPr lang="en-US" sz="3200">
                <a:latin typeface="Verdana"/>
                <a:cs typeface="Verdana"/>
              </a:rPr>
              <a:t>UPOZORENJE </a:t>
            </a:r>
            <a:r>
              <a:rPr lang="sr-Latn-RS" sz="3200" smtClean="0">
                <a:latin typeface="Verdana"/>
                <a:cs typeface="Verdana"/>
              </a:rPr>
              <a:t>broj </a:t>
            </a:r>
            <a:r>
              <a:rPr lang="en-US" sz="3200" smtClean="0">
                <a:latin typeface="Verdana"/>
                <a:cs typeface="Verdana"/>
              </a:rPr>
              <a:t>2</a:t>
            </a:r>
            <a:r>
              <a:rPr lang="en-US" sz="3200">
                <a:latin typeface="Verdana"/>
                <a:cs typeface="Verdana"/>
              </a:rPr>
              <a:t>: </a:t>
            </a:r>
            <a:r>
              <a:rPr lang="en-US" sz="3200" smtClean="0">
                <a:latin typeface="Verdana"/>
                <a:cs typeface="Verdana"/>
              </a:rPr>
              <a:t>Re</a:t>
            </a:r>
            <a:r>
              <a:rPr lang="sr-Latn-RS" sz="3200" smtClean="0">
                <a:latin typeface="Verdana"/>
                <a:cs typeface="Verdana"/>
              </a:rPr>
              <a:t>č</a:t>
            </a:r>
            <a:r>
              <a:rPr lang="en-US" sz="3200" smtClean="0">
                <a:latin typeface="Verdana"/>
                <a:cs typeface="Verdana"/>
              </a:rPr>
              <a:t> </a:t>
            </a:r>
            <a:r>
              <a:rPr lang="sr-Latn-RS" sz="3200" smtClean="0">
                <a:latin typeface="Verdana"/>
                <a:cs typeface="Verdana"/>
              </a:rPr>
              <a:t>„</a:t>
            </a:r>
            <a:r>
              <a:rPr lang="en-US" sz="3200" err="1" smtClean="0">
                <a:latin typeface="Verdana"/>
                <a:cs typeface="Verdana"/>
              </a:rPr>
              <a:t>osoba</a:t>
            </a:r>
            <a:r>
              <a:rPr lang="en-US" sz="3200">
                <a:latin typeface="Verdana"/>
                <a:cs typeface="Verdana"/>
              </a:rPr>
              <a:t>” u </a:t>
            </a:r>
            <a:r>
              <a:rPr lang="en-US" sz="3200" err="1">
                <a:latin typeface="Verdana"/>
                <a:cs typeface="Verdana"/>
              </a:rPr>
              <a:t>vezi</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isto</a:t>
            </a:r>
            <a:r>
              <a:rPr lang="en-US" sz="3200">
                <a:latin typeface="Verdana"/>
                <a:cs typeface="Verdana"/>
              </a:rPr>
              <a:t> </a:t>
            </a:r>
            <a:r>
              <a:rPr lang="en-US" sz="3200" err="1">
                <a:latin typeface="Verdana"/>
                <a:cs typeface="Verdana"/>
              </a:rPr>
              <a:t>sto</a:t>
            </a:r>
            <a:r>
              <a:rPr lang="en-US" sz="3200">
                <a:latin typeface="Verdana"/>
                <a:cs typeface="Verdana"/>
              </a:rPr>
              <a:t> </a:t>
            </a:r>
            <a:r>
              <a:rPr lang="en-US" sz="3200" err="1">
                <a:latin typeface="Verdana"/>
                <a:cs typeface="Verdana"/>
              </a:rPr>
              <a:t>ljudska</a:t>
            </a:r>
            <a:r>
              <a:rPr lang="en-US" sz="3200">
                <a:latin typeface="Verdana"/>
                <a:cs typeface="Verdana"/>
              </a:rPr>
              <a:t> </a:t>
            </a:r>
            <a:r>
              <a:rPr lang="en-US" sz="3200" err="1">
                <a:latin typeface="Verdana"/>
                <a:cs typeface="Verdana"/>
              </a:rPr>
              <a:t>osoba</a:t>
            </a:r>
            <a:r>
              <a:rPr lang="en-US" sz="3200">
                <a:latin typeface="Verdana"/>
                <a:cs typeface="Verdana"/>
              </a:rPr>
              <a:t> (</a:t>
            </a:r>
            <a:r>
              <a:rPr lang="en-US" sz="3200" err="1">
                <a:latin typeface="Verdana"/>
                <a:cs typeface="Verdana"/>
              </a:rPr>
              <a:t>osim</a:t>
            </a:r>
            <a:r>
              <a:rPr lang="en-US" sz="3200">
                <a:latin typeface="Verdana"/>
                <a:cs typeface="Verdana"/>
              </a:rPr>
              <a:t> </a:t>
            </a:r>
            <a:r>
              <a:rPr lang="en-US" sz="3200" err="1">
                <a:latin typeface="Verdana"/>
                <a:cs typeface="Verdana"/>
              </a:rPr>
              <a:t>Isus</a:t>
            </a:r>
            <a:r>
              <a:rPr lang="en-US" sz="3200">
                <a:latin typeface="Verdana"/>
                <a:cs typeface="Verdana"/>
              </a:rPr>
              <a:t> </a:t>
            </a:r>
            <a:r>
              <a:rPr lang="sr-Latn-RS" sz="3200" err="1">
                <a:latin typeface="Verdana"/>
                <a:cs typeface="Verdana"/>
              </a:rPr>
              <a:t>H</a:t>
            </a:r>
            <a:r>
              <a:rPr lang="en-US" sz="3200" err="1" smtClean="0">
                <a:latin typeface="Verdana"/>
                <a:cs typeface="Verdana"/>
              </a:rPr>
              <a:t>rist</a:t>
            </a:r>
            <a:r>
              <a:rPr lang="en-US" sz="3200" smtClean="0">
                <a:latin typeface="Verdana"/>
                <a:cs typeface="Verdana"/>
              </a:rPr>
              <a:t> </a:t>
            </a:r>
            <a:r>
              <a:rPr lang="en-US" sz="3200">
                <a:latin typeface="Verdana"/>
                <a:cs typeface="Verdana"/>
              </a:rPr>
              <a:t>u </a:t>
            </a:r>
            <a:r>
              <a:rPr lang="en-US" sz="3200" err="1" smtClean="0">
                <a:latin typeface="Verdana"/>
                <a:cs typeface="Verdana"/>
              </a:rPr>
              <a:t>telu</a:t>
            </a:r>
            <a:r>
              <a:rPr lang="en-US" sz="3200">
                <a:latin typeface="Verdana"/>
                <a:cs typeface="Verdana"/>
              </a:rPr>
              <a:t>), </a:t>
            </a:r>
            <a:r>
              <a:rPr lang="en-US" sz="3200" err="1">
                <a:latin typeface="Verdana"/>
                <a:cs typeface="Verdana"/>
              </a:rPr>
              <a:t>nego</a:t>
            </a:r>
            <a:r>
              <a:rPr lang="en-US" sz="3200">
                <a:latin typeface="Verdana"/>
                <a:cs typeface="Verdana"/>
              </a:rPr>
              <a:t> </a:t>
            </a:r>
            <a:r>
              <a:rPr lang="en-US" sz="3200" err="1">
                <a:latin typeface="Verdana"/>
                <a:cs typeface="Verdana"/>
              </a:rPr>
              <a:t>mora</a:t>
            </a:r>
            <a:r>
              <a:rPr lang="en-US" sz="3200">
                <a:latin typeface="Verdana"/>
                <a:cs typeface="Verdana"/>
              </a:rPr>
              <a:t> da se </a:t>
            </a:r>
            <a:r>
              <a:rPr lang="en-US" sz="3200" err="1" smtClean="0">
                <a:latin typeface="Verdana"/>
                <a:cs typeface="Verdana"/>
              </a:rPr>
              <a:t>razume</a:t>
            </a:r>
            <a:r>
              <a:rPr lang="en-US" sz="3200" smtClean="0">
                <a:latin typeface="Verdana"/>
                <a:cs typeface="Verdana"/>
              </a:rPr>
              <a:t> </a:t>
            </a:r>
            <a:r>
              <a:rPr lang="en-US" sz="3200">
                <a:latin typeface="Verdana"/>
                <a:cs typeface="Verdana"/>
              </a:rPr>
              <a:t>u </a:t>
            </a:r>
            <a:r>
              <a:rPr lang="en-US" sz="3200" err="1" smtClean="0">
                <a:latin typeface="Verdana"/>
                <a:cs typeface="Verdana"/>
              </a:rPr>
              <a:t>teolo</a:t>
            </a:r>
            <a:r>
              <a:rPr lang="sr-Latn-RS" sz="3200" smtClean="0">
                <a:latin typeface="Verdana"/>
                <a:cs typeface="Verdana"/>
              </a:rPr>
              <a:t>š</a:t>
            </a:r>
            <a:r>
              <a:rPr lang="en-US" sz="3200" err="1" smtClean="0">
                <a:latin typeface="Verdana"/>
                <a:cs typeface="Verdana"/>
              </a:rPr>
              <a:t>kom</a:t>
            </a:r>
            <a:r>
              <a:rPr lang="en-US" sz="3200" smtClean="0">
                <a:latin typeface="Verdana"/>
                <a:cs typeface="Verdana"/>
              </a:rPr>
              <a:t> </a:t>
            </a:r>
            <a:r>
              <a:rPr lang="en-US" sz="3200" err="1">
                <a:latin typeface="Verdana"/>
                <a:cs typeface="Verdana"/>
              </a:rPr>
              <a:t>smislu</a:t>
            </a:r>
            <a:r>
              <a:rPr lang="en-US" sz="3200">
                <a:latin typeface="Verdana"/>
                <a:cs typeface="Verdana"/>
              </a:rPr>
              <a:t>. </a:t>
            </a:r>
            <a:r>
              <a:rPr lang="en-US" sz="3200" err="1">
                <a:latin typeface="Verdana"/>
                <a:cs typeface="Verdana"/>
              </a:rPr>
              <a:t>Izraz</a:t>
            </a:r>
            <a:r>
              <a:rPr lang="en-US" sz="3200">
                <a:latin typeface="Verdana"/>
                <a:cs typeface="Verdana"/>
              </a:rPr>
              <a:t> </a:t>
            </a:r>
            <a:r>
              <a:rPr lang="sr-Latn-RS" sz="3200" smtClean="0">
                <a:latin typeface="Verdana"/>
                <a:cs typeface="Verdana"/>
              </a:rPr>
              <a:t>„</a:t>
            </a:r>
            <a:r>
              <a:rPr lang="en-US" sz="3200" err="1" smtClean="0">
                <a:latin typeface="Verdana"/>
                <a:cs typeface="Verdana"/>
              </a:rPr>
              <a:t>osoba</a:t>
            </a:r>
            <a:r>
              <a:rPr lang="en-US" sz="3200">
                <a:latin typeface="Verdana"/>
                <a:cs typeface="Verdana"/>
              </a:rPr>
              <a:t>” </a:t>
            </a:r>
            <a:r>
              <a:rPr lang="en-US" sz="3200" err="1" smtClean="0">
                <a:latin typeface="Verdana"/>
                <a:cs typeface="Verdana"/>
              </a:rPr>
              <a:t>upu</a:t>
            </a:r>
            <a:r>
              <a:rPr lang="sr-Latn-RS" sz="3200" smtClean="0">
                <a:latin typeface="Verdana"/>
                <a:cs typeface="Verdana"/>
              </a:rPr>
              <a:t>ć</a:t>
            </a:r>
            <a:r>
              <a:rPr lang="en-US" sz="3200" err="1" smtClean="0">
                <a:latin typeface="Verdana"/>
                <a:cs typeface="Verdana"/>
              </a:rPr>
              <a:t>uje</a:t>
            </a:r>
            <a:r>
              <a:rPr lang="en-US" sz="3200" smtClean="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itost</a:t>
            </a:r>
            <a:r>
              <a:rPr lang="en-US" sz="3200" smtClean="0">
                <a:latin typeface="Verdana"/>
                <a:cs typeface="Verdana"/>
              </a:rPr>
              <a:t> </a:t>
            </a:r>
            <a:r>
              <a:rPr lang="en-US" sz="3200" err="1">
                <a:latin typeface="Verdana"/>
                <a:cs typeface="Verdana"/>
              </a:rPr>
              <a:t>unutar</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r>
              <a:rPr lang="en-US" sz="3200" smtClean="0">
                <a:latin typeface="Verdana"/>
                <a:cs typeface="Verdana"/>
              </a:rPr>
              <a:t>Me</a:t>
            </a:r>
            <a:r>
              <a:rPr lang="sr-Latn-RS" sz="3200" smtClean="0">
                <a:latin typeface="Verdana"/>
                <a:cs typeface="Verdana"/>
              </a:rPr>
              <a:t>đ</a:t>
            </a:r>
            <a:r>
              <a:rPr lang="en-US" sz="3200" err="1" smtClean="0">
                <a:latin typeface="Verdana"/>
                <a:cs typeface="Verdana"/>
              </a:rPr>
              <a:t>utim</a:t>
            </a:r>
            <a:r>
              <a:rPr lang="en-US" sz="3200">
                <a:latin typeface="Verdana"/>
                <a:cs typeface="Verdana"/>
              </a:rPr>
              <a:t>, </a:t>
            </a:r>
            <a:r>
              <a:rPr lang="en-US" sz="3200" err="1">
                <a:latin typeface="Verdana"/>
                <a:cs typeface="Verdana"/>
              </a:rPr>
              <a:t>kako</a:t>
            </a:r>
            <a:r>
              <a:rPr lang="en-US" sz="3200">
                <a:latin typeface="Verdana"/>
                <a:cs typeface="Verdana"/>
              </a:rPr>
              <a:t> </a:t>
            </a:r>
            <a:r>
              <a:rPr lang="en-US" sz="3200" err="1">
                <a:latin typeface="Verdana"/>
                <a:cs typeface="Verdana"/>
              </a:rPr>
              <a:t>su</a:t>
            </a:r>
            <a:r>
              <a:rPr lang="en-US" sz="3200">
                <a:latin typeface="Verdana"/>
                <a:cs typeface="Verdana"/>
              </a:rPr>
              <a:t> 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ite</a:t>
            </a:r>
            <a:r>
              <a:rPr lang="en-US" sz="3200" smtClean="0">
                <a:latin typeface="Verdana"/>
                <a:cs typeface="Verdana"/>
              </a:rPr>
              <a:t> </a:t>
            </a:r>
            <a:r>
              <a:rPr lang="en-US" sz="3200" err="1">
                <a:latin typeface="Verdana"/>
                <a:cs typeface="Verdana"/>
              </a:rPr>
              <a:t>kao</a:t>
            </a:r>
            <a:r>
              <a:rPr lang="en-US" sz="3200">
                <a:latin typeface="Verdana"/>
                <a:cs typeface="Verdana"/>
              </a:rPr>
              <a:t> </a:t>
            </a:r>
            <a:r>
              <a:rPr lang="en-US" sz="3200" err="1">
                <a:latin typeface="Verdana"/>
                <a:cs typeface="Verdana"/>
              </a:rPr>
              <a:t>osobe</a:t>
            </a:r>
            <a:r>
              <a:rPr lang="en-US" sz="3200">
                <a:latin typeface="Verdana"/>
                <a:cs typeface="Verdana"/>
              </a:rPr>
              <a:t>, </a:t>
            </a:r>
            <a:r>
              <a:rPr lang="en-US" sz="3200" err="1">
                <a:latin typeface="Verdana"/>
                <a:cs typeface="Verdana"/>
              </a:rPr>
              <a:t>ali</a:t>
            </a:r>
            <a:r>
              <a:rPr lang="en-US" sz="3200">
                <a:latin typeface="Verdana"/>
                <a:cs typeface="Verdana"/>
              </a:rPr>
              <a:t> </a:t>
            </a:r>
            <a:r>
              <a:rPr lang="en-US" sz="3200" err="1">
                <a:latin typeface="Verdana"/>
                <a:cs typeface="Verdana"/>
              </a:rPr>
              <a:t>su</a:t>
            </a:r>
            <a:r>
              <a:rPr lang="en-US" sz="3200">
                <a:latin typeface="Verdana"/>
                <a:cs typeface="Verdana"/>
              </a:rPr>
              <a:t> u </a:t>
            </a:r>
            <a:r>
              <a:rPr lang="en-US" sz="3200" err="1">
                <a:latin typeface="Verdana"/>
                <a:cs typeface="Verdana"/>
              </a:rPr>
              <a:t>stvarnosti</a:t>
            </a:r>
            <a:r>
              <a:rPr lang="en-US" sz="3200">
                <a:latin typeface="Verdana"/>
                <a:cs typeface="Verdana"/>
              </a:rPr>
              <a:t> </a:t>
            </a:r>
            <a:r>
              <a:rPr lang="en-US" sz="3200" err="1">
                <a:latin typeface="Verdana"/>
                <a:cs typeface="Verdana"/>
              </a:rPr>
              <a:t>jedno</a:t>
            </a:r>
            <a:r>
              <a:rPr lang="en-US" sz="320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nam</a:t>
            </a:r>
            <a:r>
              <a:rPr lang="en-US" sz="3200">
                <a:latin typeface="Verdana"/>
                <a:cs typeface="Verdana"/>
              </a:rPr>
              <a:t> </a:t>
            </a:r>
            <a:r>
              <a:rPr lang="en-US" sz="3200" err="1">
                <a:latin typeface="Verdana"/>
                <a:cs typeface="Verdana"/>
              </a:rPr>
              <a:t>otkriveno</a:t>
            </a:r>
            <a:r>
              <a:rPr lang="en-US" sz="3200">
                <a:latin typeface="Verdana"/>
                <a:cs typeface="Verdana"/>
              </a:rPr>
              <a:t> </a:t>
            </a:r>
            <a:r>
              <a:rPr lang="en-US" sz="3200" err="1">
                <a:latin typeface="Verdana"/>
                <a:cs typeface="Verdana"/>
              </a:rPr>
              <a:t>i</a:t>
            </a:r>
            <a:r>
              <a:rPr lang="en-US" sz="3200">
                <a:latin typeface="Verdana"/>
                <a:cs typeface="Verdana"/>
              </a:rPr>
              <a:t> </a:t>
            </a:r>
            <a:r>
              <a:rPr lang="sr-Latn-RS" sz="3200" smtClean="0">
                <a:latin typeface="Verdana"/>
                <a:cs typeface="Verdana"/>
              </a:rPr>
              <a:t>to je </a:t>
            </a:r>
            <a:r>
              <a:rPr lang="en-US" sz="3200" err="1" smtClean="0">
                <a:latin typeface="Verdana"/>
                <a:cs typeface="Verdana"/>
              </a:rPr>
              <a:t>iznad</a:t>
            </a:r>
            <a:r>
              <a:rPr lang="en-US" sz="3200" smtClean="0">
                <a:latin typeface="Verdana"/>
                <a:cs typeface="Verdana"/>
              </a:rPr>
              <a:t> </a:t>
            </a:r>
            <a:r>
              <a:rPr lang="en-US" sz="3200" err="1" smtClean="0">
                <a:latin typeface="Verdana"/>
                <a:cs typeface="Verdana"/>
              </a:rPr>
              <a:t>na</a:t>
            </a:r>
            <a:r>
              <a:rPr lang="sr-Latn-RS" sz="3200" smtClean="0">
                <a:latin typeface="Verdana"/>
                <a:cs typeface="Verdana"/>
              </a:rPr>
              <a:t>š</a:t>
            </a:r>
            <a:r>
              <a:rPr lang="en-US" sz="3200" err="1" smtClean="0">
                <a:latin typeface="Verdana"/>
                <a:cs typeface="Verdana"/>
              </a:rPr>
              <a:t>eg</a:t>
            </a:r>
            <a:r>
              <a:rPr lang="en-US" sz="3200" smtClean="0">
                <a:latin typeface="Verdana"/>
                <a:cs typeface="Verdana"/>
              </a:rPr>
              <a:t> </a:t>
            </a:r>
            <a:r>
              <a:rPr lang="en-US" sz="3200" err="1" smtClean="0">
                <a:latin typeface="Verdana"/>
                <a:cs typeface="Verdana"/>
              </a:rPr>
              <a:t>shvatanja</a:t>
            </a:r>
            <a:r>
              <a:rPr lang="en-US" sz="3200">
                <a:latin typeface="Verdana"/>
                <a:cs typeface="Verdana"/>
              </a:rPr>
              <a:t>. </a:t>
            </a:r>
          </a:p>
          <a:p>
            <a:pPr>
              <a:lnSpc>
                <a:spcPct val="60000"/>
              </a:lnSpc>
            </a:pPr>
            <a:r>
              <a:rPr lang="en-US" sz="3200">
                <a:latin typeface="Verdana"/>
                <a:cs typeface="Verdana"/>
              </a:rPr>
              <a:t> </a:t>
            </a:r>
          </a:p>
          <a:p>
            <a:r>
              <a:rPr lang="en-US" sz="3200" smtClean="0">
                <a:latin typeface="Verdana"/>
                <a:cs typeface="Verdana"/>
              </a:rPr>
              <a:t>Bo</a:t>
            </a:r>
            <a:r>
              <a:rPr lang="sr-Latn-RS" sz="3200" smtClean="0">
                <a:latin typeface="Verdana"/>
                <a:cs typeface="Verdana"/>
              </a:rPr>
              <a:t>ž</a:t>
            </a:r>
            <a:r>
              <a:rPr lang="en-US" sz="3200" err="1" smtClean="0">
                <a:latin typeface="Verdana"/>
                <a:cs typeface="Verdana"/>
              </a:rPr>
              <a:t>nastvo</a:t>
            </a:r>
            <a:r>
              <a:rPr lang="en-US" sz="3200" smtClean="0">
                <a:latin typeface="Verdana"/>
                <a:cs typeface="Verdana"/>
              </a:rPr>
              <a:t> </a:t>
            </a:r>
            <a:r>
              <a:rPr lang="en-US" sz="3200" err="1">
                <a:latin typeface="Verdana"/>
                <a:cs typeface="Verdana"/>
              </a:rPr>
              <a:t>nije</a:t>
            </a:r>
            <a:r>
              <a:rPr lang="en-US" sz="3200">
                <a:latin typeface="Verdana"/>
                <a:cs typeface="Verdana"/>
              </a:rPr>
              <a:t> </a:t>
            </a:r>
            <a:r>
              <a:rPr lang="en-US" sz="3200" err="1">
                <a:latin typeface="Verdana"/>
                <a:cs typeface="Verdana"/>
              </a:rPr>
              <a:t>stvar</a:t>
            </a:r>
            <a:r>
              <a:rPr lang="en-US" sz="3200">
                <a:latin typeface="Verdana"/>
                <a:cs typeface="Verdana"/>
              </a:rPr>
              <a:t> </a:t>
            </a:r>
            <a:r>
              <a:rPr lang="en-US" sz="3200" err="1" smtClean="0">
                <a:latin typeface="Verdana"/>
                <a:cs typeface="Verdana"/>
              </a:rPr>
              <a:t>matemati</a:t>
            </a:r>
            <a:r>
              <a:rPr lang="sr-Latn-RS" sz="3200" smtClean="0">
                <a:latin typeface="Verdana"/>
                <a:cs typeface="Verdana"/>
              </a:rPr>
              <a:t>č</a:t>
            </a:r>
            <a:r>
              <a:rPr lang="en-US" sz="3200" err="1" smtClean="0">
                <a:latin typeface="Verdana"/>
                <a:cs typeface="Verdana"/>
              </a:rPr>
              <a:t>kog</a:t>
            </a:r>
            <a:r>
              <a:rPr lang="en-US" sz="3200" smtClean="0">
                <a:latin typeface="Verdana"/>
                <a:cs typeface="Verdana"/>
              </a:rPr>
              <a:t> </a:t>
            </a:r>
            <a:r>
              <a:rPr lang="sr-Latn-RS" sz="3200" smtClean="0">
                <a:latin typeface="Verdana"/>
                <a:cs typeface="Verdana"/>
              </a:rPr>
              <a:t>sabir</a:t>
            </a:r>
            <a:r>
              <a:rPr lang="en-US" sz="3200" err="1" smtClean="0">
                <a:latin typeface="Verdana"/>
                <a:cs typeface="Verdana"/>
              </a:rPr>
              <a:t>anja</a:t>
            </a:r>
            <a:r>
              <a:rPr lang="en-US" sz="3200" smtClean="0">
                <a:latin typeface="Verdana"/>
                <a:cs typeface="Verdana"/>
              </a:rPr>
              <a:t> </a:t>
            </a:r>
            <a:r>
              <a:rPr lang="en-US" sz="3200" err="1">
                <a:latin typeface="Verdana"/>
                <a:cs typeface="Verdana"/>
              </a:rPr>
              <a:t>nego</a:t>
            </a:r>
            <a:r>
              <a:rPr lang="en-US" sz="3200">
                <a:latin typeface="Verdana"/>
                <a:cs typeface="Verdana"/>
              </a:rPr>
              <a:t> </a:t>
            </a:r>
            <a:r>
              <a:rPr lang="en-US" sz="3200" err="1">
                <a:latin typeface="Verdana"/>
                <a:cs typeface="Verdana"/>
              </a:rPr>
              <a:t>jedinstva</a:t>
            </a:r>
            <a:r>
              <a:rPr lang="en-US" sz="3200">
                <a:latin typeface="Verdana"/>
                <a:cs typeface="Verdana"/>
              </a:rPr>
              <a:t> u </a:t>
            </a:r>
            <a:r>
              <a:rPr lang="en-US" sz="3200" err="1">
                <a:latin typeface="Verdana"/>
                <a:cs typeface="Verdana"/>
              </a:rPr>
              <a:t>odnosima</a:t>
            </a:r>
            <a:r>
              <a:rPr lang="en-US" sz="3200">
                <a:latin typeface="Verdana"/>
                <a:cs typeface="Verdana"/>
              </a:rPr>
              <a:t> (</a:t>
            </a:r>
            <a:r>
              <a:rPr lang="en-US" sz="3200" err="1">
                <a:latin typeface="Verdana"/>
                <a:cs typeface="Verdana"/>
              </a:rPr>
              <a:t>kao</a:t>
            </a:r>
            <a:r>
              <a:rPr lang="en-US" sz="3200">
                <a:latin typeface="Verdana"/>
                <a:cs typeface="Verdana"/>
              </a:rPr>
              <a:t> u </a:t>
            </a:r>
            <a:r>
              <a:rPr lang="en-US" sz="3200" smtClean="0">
                <a:latin typeface="Verdana"/>
                <a:cs typeface="Verdana"/>
              </a:rPr>
              <a:t>bra</a:t>
            </a:r>
            <a:r>
              <a:rPr lang="sr-Latn-RS" sz="3200" smtClean="0">
                <a:latin typeface="Verdana"/>
                <a:cs typeface="Verdana"/>
              </a:rPr>
              <a:t>č</a:t>
            </a:r>
            <a:r>
              <a:rPr lang="en-US" sz="3200" smtClean="0">
                <a:latin typeface="Verdana"/>
                <a:cs typeface="Verdana"/>
              </a:rPr>
              <a:t>nom </a:t>
            </a:r>
            <a:r>
              <a:rPr lang="en-US" sz="3200" err="1">
                <a:latin typeface="Verdana"/>
                <a:cs typeface="Verdana"/>
              </a:rPr>
              <a:t>odnosu</a:t>
            </a:r>
            <a:r>
              <a:rPr lang="en-US" sz="3200">
                <a:latin typeface="Verdana"/>
                <a:cs typeface="Verdana"/>
              </a:rPr>
              <a:t>).</a:t>
            </a:r>
          </a:p>
        </p:txBody>
      </p:sp>
    </p:spTree>
    <p:extLst>
      <p:ext uri="{BB962C8B-B14F-4D97-AF65-F5344CB8AC3E}">
        <p14:creationId xmlns:p14="http://schemas.microsoft.com/office/powerpoint/2010/main" val="29223974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4" y="1038473"/>
            <a:ext cx="8701127" cy="4524315"/>
          </a:xfrm>
          <a:prstGeom prst="rect">
            <a:avLst/>
          </a:prstGeom>
          <a:noFill/>
        </p:spPr>
        <p:txBody>
          <a:bodyPr wrap="square" rtlCol="0">
            <a:spAutoFit/>
          </a:bodyPr>
          <a:lstStyle/>
          <a:p>
            <a:r>
              <a:rPr lang="en-US" sz="3200" err="1">
                <a:latin typeface="Verdana"/>
                <a:cs typeface="Verdana"/>
              </a:rPr>
              <a:t>Otac</a:t>
            </a:r>
            <a:r>
              <a:rPr lang="en-US" sz="3200">
                <a:latin typeface="Verdana"/>
                <a:cs typeface="Verdana"/>
              </a:rPr>
              <a:t>, </a:t>
            </a:r>
            <a:r>
              <a:rPr lang="en-US" sz="3200" smtClean="0">
                <a:latin typeface="Verdana"/>
                <a:cs typeface="Verdana"/>
              </a:rPr>
              <a:t>Sin </a:t>
            </a:r>
            <a:r>
              <a:rPr lang="en-US" sz="3200" err="1">
                <a:latin typeface="Verdana"/>
                <a:cs typeface="Verdana"/>
              </a:rPr>
              <a:t>i</a:t>
            </a:r>
            <a:r>
              <a:rPr lang="en-US" sz="3200">
                <a:latin typeface="Verdana"/>
                <a:cs typeface="Verdana"/>
              </a:rPr>
              <a:t> </a:t>
            </a:r>
            <a:r>
              <a:rPr lang="en-US" sz="3200" err="1">
                <a:latin typeface="Verdana"/>
                <a:cs typeface="Verdana"/>
              </a:rPr>
              <a:t>Sveti</a:t>
            </a:r>
            <a:r>
              <a:rPr lang="en-US" sz="3200">
                <a:latin typeface="Verdana"/>
                <a:cs typeface="Verdana"/>
              </a:rPr>
              <a:t> Duh </a:t>
            </a:r>
            <a:r>
              <a:rPr lang="en-US" sz="3200" err="1">
                <a:latin typeface="Verdana"/>
                <a:cs typeface="Verdana"/>
              </a:rPr>
              <a:t>su</a:t>
            </a:r>
            <a:r>
              <a:rPr lang="en-US" sz="3200">
                <a:latin typeface="Verdana"/>
                <a:cs typeface="Verdana"/>
              </a:rPr>
              <a:t> </a:t>
            </a:r>
            <a:r>
              <a:rPr lang="en-US" sz="3200" err="1">
                <a:latin typeface="Verdana"/>
                <a:cs typeface="Verdana"/>
              </a:rPr>
              <a:t>biblijski</a:t>
            </a:r>
            <a:r>
              <a:rPr lang="en-US" sz="3200">
                <a:latin typeface="Verdana"/>
                <a:cs typeface="Verdana"/>
              </a:rPr>
              <a:t> </a:t>
            </a:r>
            <a:r>
              <a:rPr lang="en-US" sz="3200" err="1">
                <a:latin typeface="Verdana"/>
                <a:cs typeface="Verdana"/>
              </a:rPr>
              <a:t>izrazi</a:t>
            </a:r>
            <a:r>
              <a:rPr lang="en-US" sz="3200">
                <a:latin typeface="Verdana"/>
                <a:cs typeface="Verdana"/>
              </a:rPr>
              <a:t> </a:t>
            </a:r>
            <a:r>
              <a:rPr lang="en-US" sz="3200" err="1">
                <a:latin typeface="Verdana"/>
                <a:cs typeface="Verdana"/>
              </a:rPr>
              <a:t>uzeti</a:t>
            </a:r>
            <a:r>
              <a:rPr lang="en-US" sz="3200">
                <a:latin typeface="Verdana"/>
                <a:cs typeface="Verdana"/>
              </a:rPr>
              <a:t> </a:t>
            </a:r>
            <a:r>
              <a:rPr lang="en-US" sz="3200" err="1">
                <a:latin typeface="Verdana"/>
                <a:cs typeface="Verdana"/>
              </a:rPr>
              <a:t>iz</a:t>
            </a:r>
            <a:r>
              <a:rPr lang="en-US" sz="3200">
                <a:latin typeface="Verdana"/>
                <a:cs typeface="Verdana"/>
              </a:rPr>
              <a:t> </a:t>
            </a:r>
            <a:r>
              <a:rPr lang="en-US" sz="3200" err="1" smtClean="0">
                <a:latin typeface="Verdana"/>
                <a:cs typeface="Verdana"/>
              </a:rPr>
              <a:t>na</a:t>
            </a:r>
            <a:r>
              <a:rPr lang="sr-Latn-RS" sz="3200" smtClean="0">
                <a:latin typeface="Verdana"/>
                <a:cs typeface="Verdana"/>
              </a:rPr>
              <a:t>š</a:t>
            </a:r>
            <a:r>
              <a:rPr lang="en-US" sz="3200" err="1" smtClean="0">
                <a:latin typeface="Verdana"/>
                <a:cs typeface="Verdana"/>
              </a:rPr>
              <a:t>eg</a:t>
            </a:r>
            <a:r>
              <a:rPr lang="en-US" sz="3200" smtClean="0">
                <a:latin typeface="Verdana"/>
                <a:cs typeface="Verdana"/>
              </a:rPr>
              <a:t> </a:t>
            </a:r>
            <a:r>
              <a:rPr lang="en-US" sz="3200" err="1">
                <a:latin typeface="Verdana"/>
                <a:cs typeface="Verdana"/>
              </a:rPr>
              <a:t>ljudskog</a:t>
            </a:r>
            <a:r>
              <a:rPr lang="en-US" sz="3200">
                <a:latin typeface="Verdana"/>
                <a:cs typeface="Verdana"/>
              </a:rPr>
              <a:t> </a:t>
            </a:r>
            <a:r>
              <a:rPr lang="en-US" sz="3200" err="1">
                <a:latin typeface="Verdana"/>
                <a:cs typeface="Verdana"/>
              </a:rPr>
              <a:t>iskustva</a:t>
            </a:r>
            <a:r>
              <a:rPr lang="en-US" sz="3200">
                <a:latin typeface="Verdana"/>
                <a:cs typeface="Verdana"/>
              </a:rPr>
              <a:t> </a:t>
            </a:r>
            <a:r>
              <a:rPr lang="sr-Latn-RS" sz="3200" smtClean="0">
                <a:latin typeface="Verdana"/>
                <a:cs typeface="Verdana"/>
              </a:rPr>
              <a:t>kako bi </a:t>
            </a:r>
            <a:r>
              <a:rPr lang="en-US" sz="3200" err="1" smtClean="0">
                <a:latin typeface="Verdana"/>
                <a:cs typeface="Verdana"/>
              </a:rPr>
              <a:t>opi</a:t>
            </a:r>
            <a:r>
              <a:rPr lang="sr-Latn-RS" sz="3200" smtClean="0">
                <a:latin typeface="Verdana"/>
                <a:cs typeface="Verdana"/>
              </a:rPr>
              <a:t>sali</a:t>
            </a:r>
            <a:r>
              <a:rPr lang="en-US" sz="3200" smtClean="0">
                <a:latin typeface="Verdana"/>
                <a:cs typeface="Verdana"/>
              </a:rPr>
              <a:t> </a:t>
            </a:r>
            <a:r>
              <a:rPr lang="en-US" sz="3200" err="1">
                <a:latin typeface="Verdana"/>
                <a:cs typeface="Verdana"/>
              </a:rPr>
              <a:t>trostruku</a:t>
            </a:r>
            <a:r>
              <a:rPr lang="en-US" sz="3200">
                <a:latin typeface="Verdana"/>
                <a:cs typeface="Verdana"/>
              </a:rPr>
              <a:t> </a:t>
            </a:r>
            <a:r>
              <a:rPr lang="en-US" sz="3200" err="1">
                <a:latin typeface="Verdana"/>
                <a:cs typeface="Verdana"/>
              </a:rPr>
              <a:t>manifestaciju</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a:latin typeface="Verdana"/>
                <a:cs typeface="Verdana"/>
              </a:rPr>
              <a:t>u </a:t>
            </a:r>
            <a:r>
              <a:rPr lang="sr-Latn-RS" sz="3200" smtClean="0">
                <a:latin typeface="Verdana"/>
                <a:cs typeface="Verdana"/>
              </a:rPr>
              <a:t>istorij</a:t>
            </a:r>
            <a:r>
              <a:rPr lang="en-US" sz="3200" err="1" smtClean="0">
                <a:latin typeface="Verdana"/>
                <a:cs typeface="Verdana"/>
              </a:rPr>
              <a:t>i</a:t>
            </a:r>
            <a:r>
              <a:rPr lang="en-US" sz="3200" smtClean="0">
                <a:latin typeface="Verdana"/>
                <a:cs typeface="Verdana"/>
              </a:rPr>
              <a:t> </a:t>
            </a:r>
            <a:r>
              <a:rPr lang="en-US" sz="3200" err="1">
                <a:latin typeface="Verdana"/>
                <a:cs typeface="Verdana"/>
              </a:rPr>
              <a:t>plana</a:t>
            </a:r>
            <a:r>
              <a:rPr lang="en-US" sz="3200">
                <a:latin typeface="Verdana"/>
                <a:cs typeface="Verdana"/>
              </a:rPr>
              <a:t> </a:t>
            </a:r>
            <a:r>
              <a:rPr lang="en-US" sz="3200" err="1">
                <a:latin typeface="Verdana"/>
                <a:cs typeface="Verdana"/>
              </a:rPr>
              <a:t>spasenja</a:t>
            </a:r>
            <a:r>
              <a:rPr lang="en-US" sz="3200">
                <a:latin typeface="Verdana"/>
                <a:cs typeface="Verdana"/>
              </a:rPr>
              <a:t>. </a:t>
            </a:r>
          </a:p>
          <a:p>
            <a:endParaRPr lang="en-US" sz="3200">
              <a:latin typeface="Verdana"/>
              <a:cs typeface="Verdana"/>
            </a:endParaRPr>
          </a:p>
          <a:p>
            <a:r>
              <a:rPr lang="en-US" sz="3200">
                <a:latin typeface="Verdana"/>
                <a:cs typeface="Verdana"/>
              </a:rPr>
              <a:t>Oni </a:t>
            </a:r>
            <a:r>
              <a:rPr lang="en-US" sz="3200" err="1">
                <a:latin typeface="Verdana"/>
                <a:cs typeface="Verdana"/>
              </a:rPr>
              <a:t>su</a:t>
            </a:r>
            <a:r>
              <a:rPr lang="en-US" sz="3200">
                <a:latin typeface="Verdana"/>
                <a:cs typeface="Verdana"/>
              </a:rPr>
              <a:t> tri </a:t>
            </a:r>
            <a:r>
              <a:rPr lang="sr-Latn-RS" sz="3200" smtClean="0">
                <a:latin typeface="Verdana"/>
                <a:cs typeface="Verdana"/>
              </a:rPr>
              <a:t>po</a:t>
            </a:r>
            <a:r>
              <a:rPr lang="en-US" sz="3200" err="1" smtClean="0">
                <a:latin typeface="Verdana"/>
                <a:cs typeface="Verdana"/>
              </a:rPr>
              <a:t>sebne</a:t>
            </a:r>
            <a:r>
              <a:rPr lang="en-US" sz="3200" smtClean="0">
                <a:latin typeface="Verdana"/>
                <a:cs typeface="Verdana"/>
              </a:rPr>
              <a:t>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r>
              <a:rPr lang="en-US" sz="3200" err="1">
                <a:latin typeface="Verdana"/>
                <a:cs typeface="Verdana"/>
              </a:rPr>
              <a:t>zasebni</a:t>
            </a:r>
            <a:r>
              <a:rPr lang="en-US" sz="3200">
                <a:latin typeface="Verdana"/>
                <a:cs typeface="Verdana"/>
              </a:rPr>
              <a:t>, </a:t>
            </a:r>
            <a:r>
              <a:rPr lang="en-US" sz="3200" err="1">
                <a:latin typeface="Verdana"/>
                <a:cs typeface="Verdana"/>
              </a:rPr>
              <a:t>ali</a:t>
            </a:r>
            <a:r>
              <a:rPr lang="en-US" sz="3200">
                <a:latin typeface="Verdana"/>
                <a:cs typeface="Verdana"/>
              </a:rPr>
              <a:t> </a:t>
            </a:r>
            <a:r>
              <a:rPr lang="en-US" sz="3200" err="1">
                <a:latin typeface="Verdana"/>
                <a:cs typeface="Verdana"/>
              </a:rPr>
              <a:t>ipak</a:t>
            </a:r>
            <a:r>
              <a:rPr lang="en-US" sz="3200">
                <a:latin typeface="Verdana"/>
                <a:cs typeface="Verdana"/>
              </a:rPr>
              <a:t> </a:t>
            </a:r>
            <a:r>
              <a:rPr lang="en-US" sz="3200" err="1">
                <a:latin typeface="Verdana"/>
                <a:cs typeface="Verdana"/>
              </a:rPr>
              <a:t>ujedinjeni</a:t>
            </a:r>
            <a:r>
              <a:rPr lang="en-US" sz="3200">
                <a:latin typeface="Verdana"/>
                <a:cs typeface="Verdana"/>
              </a:rPr>
              <a:t> u </a:t>
            </a:r>
            <a:r>
              <a:rPr lang="en-US" sz="3200" err="1" smtClean="0">
                <a:latin typeface="Verdana"/>
                <a:cs typeface="Verdana"/>
              </a:rPr>
              <a:t>sprovo</a:t>
            </a:r>
            <a:r>
              <a:rPr lang="sr-Latn-RS" sz="3200" smtClean="0">
                <a:latin typeface="Verdana"/>
                <a:cs typeface="Verdana"/>
              </a:rPr>
              <a:t>đ</a:t>
            </a:r>
            <a:r>
              <a:rPr lang="en-US" sz="3200" err="1" smtClean="0">
                <a:latin typeface="Verdana"/>
                <a:cs typeface="Verdana"/>
              </a:rPr>
              <a:t>enju</a:t>
            </a:r>
            <a:r>
              <a:rPr lang="en-US" sz="3200" smtClean="0">
                <a:latin typeface="Verdana"/>
                <a:cs typeface="Verdana"/>
              </a:rPr>
              <a:t> </a:t>
            </a:r>
            <a:r>
              <a:rPr lang="en-US" sz="3200" err="1">
                <a:latin typeface="Verdana"/>
                <a:cs typeface="Verdana"/>
              </a:rPr>
              <a:t>plana</a:t>
            </a:r>
            <a:r>
              <a:rPr lang="en-US" sz="3200">
                <a:latin typeface="Verdana"/>
                <a:cs typeface="Verdana"/>
              </a:rPr>
              <a:t> </a:t>
            </a:r>
            <a:r>
              <a:rPr lang="en-US" sz="3200" err="1">
                <a:latin typeface="Verdana"/>
                <a:cs typeface="Verdana"/>
              </a:rPr>
              <a:t>spasenja</a:t>
            </a:r>
            <a:r>
              <a:rPr lang="en-US" sz="3200">
                <a:latin typeface="Verdana"/>
                <a:cs typeface="Verdana"/>
              </a:rPr>
              <a:t>. </a:t>
            </a:r>
            <a:r>
              <a:rPr lang="en-US" sz="3200" err="1" smtClean="0">
                <a:latin typeface="Verdana"/>
                <a:cs typeface="Verdana"/>
              </a:rPr>
              <a:t>Elen</a:t>
            </a:r>
            <a:r>
              <a:rPr lang="en-US" sz="3200" smtClean="0">
                <a:latin typeface="Verdana"/>
                <a:cs typeface="Verdana"/>
              </a:rPr>
              <a:t> </a:t>
            </a:r>
            <a:r>
              <a:rPr lang="sr-Latn-RS" sz="3200" smtClean="0">
                <a:latin typeface="Verdana"/>
                <a:cs typeface="Verdana"/>
              </a:rPr>
              <a:t>Vajt</a:t>
            </a:r>
            <a:r>
              <a:rPr lang="en-US" sz="3200" smtClean="0">
                <a:latin typeface="Verdana"/>
                <a:cs typeface="Verdana"/>
              </a:rPr>
              <a:t> </a:t>
            </a:r>
            <a:r>
              <a:rPr lang="en-US" sz="3200" err="1" smtClean="0">
                <a:latin typeface="Verdana"/>
                <a:cs typeface="Verdana"/>
              </a:rPr>
              <a:t>obja</a:t>
            </a:r>
            <a:r>
              <a:rPr lang="sr-Latn-RS" sz="3200" smtClean="0">
                <a:latin typeface="Verdana"/>
                <a:cs typeface="Verdana"/>
              </a:rPr>
              <a:t>š</a:t>
            </a:r>
            <a:r>
              <a:rPr lang="en-US" sz="3200" err="1" smtClean="0">
                <a:latin typeface="Verdana"/>
                <a:cs typeface="Verdana"/>
              </a:rPr>
              <a:t>nja</a:t>
            </a:r>
            <a:r>
              <a:rPr lang="sr-Latn-RS" sz="3200" smtClean="0">
                <a:latin typeface="Verdana"/>
                <a:cs typeface="Verdana"/>
              </a:rPr>
              <a:t>va</a:t>
            </a:r>
            <a:r>
              <a:rPr lang="en-US" sz="3200" smtClean="0">
                <a:latin typeface="Verdana"/>
                <a:cs typeface="Verdana"/>
              </a:rPr>
              <a:t> </a:t>
            </a:r>
            <a:r>
              <a:rPr lang="en-US" sz="3200" err="1">
                <a:latin typeface="Verdana"/>
                <a:cs typeface="Verdana"/>
              </a:rPr>
              <a:t>njihove</a:t>
            </a:r>
            <a:r>
              <a:rPr lang="en-US" sz="3200">
                <a:latin typeface="Verdana"/>
                <a:cs typeface="Verdana"/>
              </a:rPr>
              <a:t> </a:t>
            </a:r>
            <a:r>
              <a:rPr lang="en-US" sz="3200" err="1">
                <a:latin typeface="Verdana"/>
                <a:cs typeface="Verdana"/>
              </a:rPr>
              <a:t>aktivnosti</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slede</a:t>
            </a:r>
            <a:r>
              <a:rPr lang="sr-Latn-RS" sz="3200" smtClean="0">
                <a:latin typeface="Verdana"/>
                <a:cs typeface="Verdana"/>
              </a:rPr>
              <a:t>ć</a:t>
            </a:r>
            <a:r>
              <a:rPr lang="en-US" sz="3200" err="1" smtClean="0">
                <a:latin typeface="Verdana"/>
                <a:cs typeface="Verdana"/>
              </a:rPr>
              <a:t>i</a:t>
            </a:r>
            <a:r>
              <a:rPr lang="en-US" sz="3200" smtClean="0">
                <a:latin typeface="Verdana"/>
                <a:cs typeface="Verdana"/>
              </a:rPr>
              <a:t> </a:t>
            </a:r>
            <a:r>
              <a:rPr lang="en-US" sz="3200" err="1" smtClean="0">
                <a:latin typeface="Verdana"/>
                <a:cs typeface="Verdana"/>
              </a:rPr>
              <a:t>na</a:t>
            </a:r>
            <a:r>
              <a:rPr lang="sr-Latn-RS" sz="3200" smtClean="0">
                <a:latin typeface="Verdana"/>
                <a:cs typeface="Verdana"/>
              </a:rPr>
              <a:t>č</a:t>
            </a:r>
            <a:r>
              <a:rPr lang="en-US" sz="3200" smtClean="0">
                <a:latin typeface="Verdana"/>
                <a:cs typeface="Verdana"/>
              </a:rPr>
              <a:t>in</a:t>
            </a:r>
            <a:r>
              <a:rPr lang="en-US" sz="3200">
                <a:latin typeface="Verdana"/>
                <a:cs typeface="Verdana"/>
              </a:rPr>
              <a:t>:</a:t>
            </a:r>
          </a:p>
        </p:txBody>
      </p:sp>
    </p:spTree>
    <p:extLst>
      <p:ext uri="{BB962C8B-B14F-4D97-AF65-F5344CB8AC3E}">
        <p14:creationId xmlns:p14="http://schemas.microsoft.com/office/powerpoint/2010/main" val="11126174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2" y="1095623"/>
            <a:ext cx="8529679" cy="4524315"/>
          </a:xfrm>
          <a:prstGeom prst="rect">
            <a:avLst/>
          </a:prstGeom>
          <a:noFill/>
        </p:spPr>
        <p:txBody>
          <a:bodyPr wrap="square" rtlCol="0">
            <a:spAutoFit/>
          </a:bodyPr>
          <a:lstStyle/>
          <a:p>
            <a:r>
              <a:rPr lang="sr-Latn-RS" sz="3200" smtClean="0">
                <a:latin typeface="Verdana"/>
                <a:cs typeface="Verdana"/>
              </a:rPr>
              <a:t>„</a:t>
            </a:r>
            <a:r>
              <a:rPr lang="en-US" sz="3200" err="1" smtClean="0">
                <a:latin typeface="Verdana"/>
                <a:cs typeface="Verdana"/>
              </a:rPr>
              <a:t>Otac</a:t>
            </a:r>
            <a:r>
              <a:rPr lang="en-US" sz="3200" smtClean="0">
                <a:latin typeface="Verdana"/>
                <a:cs typeface="Verdana"/>
              </a:rPr>
              <a:t> </a:t>
            </a:r>
            <a:r>
              <a:rPr lang="en-US" sz="3200">
                <a:latin typeface="Verdana"/>
                <a:cs typeface="Verdana"/>
              </a:rPr>
              <a:t>je </a:t>
            </a:r>
            <a:r>
              <a:rPr lang="en-US" sz="3200" err="1">
                <a:latin typeface="Verdana"/>
                <a:cs typeface="Verdana"/>
              </a:rPr>
              <a:t>sva</a:t>
            </a:r>
            <a:r>
              <a:rPr lang="en-US" sz="3200">
                <a:latin typeface="Verdana"/>
                <a:cs typeface="Verdana"/>
              </a:rPr>
              <a:t> </a:t>
            </a:r>
            <a:r>
              <a:rPr lang="en-US" sz="3200" err="1">
                <a:latin typeface="Verdana"/>
                <a:cs typeface="Verdana"/>
              </a:rPr>
              <a:t>punina</a:t>
            </a:r>
            <a:r>
              <a:rPr lang="en-US" sz="3200">
                <a:latin typeface="Verdana"/>
                <a:cs typeface="Verdana"/>
              </a:rPr>
              <a:t> </a:t>
            </a:r>
            <a:r>
              <a:rPr lang="sr-Latn-RS" sz="3200">
                <a:latin typeface="Verdana"/>
                <a:cs typeface="Verdana"/>
              </a:rPr>
              <a:t>B</a:t>
            </a:r>
            <a:r>
              <a:rPr lang="en-US" sz="3200" smtClean="0">
                <a:latin typeface="Verdana"/>
                <a:cs typeface="Verdana"/>
              </a:rPr>
              <a:t>o</a:t>
            </a:r>
            <a:r>
              <a:rPr lang="sr-Latn-RS" sz="3200" smtClean="0">
                <a:latin typeface="Verdana"/>
                <a:cs typeface="Verdana"/>
              </a:rPr>
              <a:t>ž</a:t>
            </a:r>
            <a:r>
              <a:rPr lang="en-US" sz="3200" err="1" smtClean="0">
                <a:latin typeface="Verdana"/>
                <a:cs typeface="Verdana"/>
              </a:rPr>
              <a:t>nastva</a:t>
            </a:r>
            <a:r>
              <a:rPr lang="en-US" sz="3200" smtClean="0">
                <a:latin typeface="Verdana"/>
                <a:cs typeface="Verdana"/>
              </a:rPr>
              <a:t> </a:t>
            </a:r>
            <a:r>
              <a:rPr lang="en-US" sz="3200">
                <a:latin typeface="Verdana"/>
                <a:cs typeface="Verdana"/>
              </a:rPr>
              <a:t>u </a:t>
            </a:r>
            <a:r>
              <a:rPr lang="en-US" sz="3200" err="1" smtClean="0">
                <a:latin typeface="Verdana"/>
                <a:cs typeface="Verdana"/>
              </a:rPr>
              <a:t>telu</a:t>
            </a:r>
            <a:r>
              <a:rPr lang="en-US" sz="3200">
                <a:latin typeface="Verdana"/>
                <a:cs typeface="Verdana"/>
              </a:rPr>
              <a:t>, </a:t>
            </a:r>
          </a:p>
          <a:p>
            <a:r>
              <a:rPr lang="en-US" sz="3200" err="1">
                <a:latin typeface="Verdana"/>
                <a:cs typeface="Verdana"/>
              </a:rPr>
              <a:t>i</a:t>
            </a:r>
            <a:r>
              <a:rPr lang="en-US" sz="3200">
                <a:latin typeface="Verdana"/>
                <a:cs typeface="Verdana"/>
              </a:rPr>
              <a:t> On je </a:t>
            </a:r>
            <a:r>
              <a:rPr lang="en-US" sz="3200" err="1">
                <a:latin typeface="Verdana"/>
                <a:cs typeface="Verdana"/>
              </a:rPr>
              <a:t>nevidljiv</a:t>
            </a:r>
            <a:r>
              <a:rPr lang="en-US" sz="3200">
                <a:latin typeface="Verdana"/>
                <a:cs typeface="Verdana"/>
              </a:rPr>
              <a:t> </a:t>
            </a:r>
            <a:r>
              <a:rPr lang="en-US" sz="3200" err="1">
                <a:latin typeface="Verdana"/>
                <a:cs typeface="Verdana"/>
              </a:rPr>
              <a:t>smrtnim</a:t>
            </a:r>
            <a:r>
              <a:rPr lang="en-US" sz="3200">
                <a:latin typeface="Verdana"/>
                <a:cs typeface="Verdana"/>
              </a:rPr>
              <a:t> </a:t>
            </a:r>
            <a:r>
              <a:rPr lang="en-US" sz="3200" smtClean="0">
                <a:latin typeface="Verdana"/>
                <a:cs typeface="Verdana"/>
              </a:rPr>
              <a:t>o</a:t>
            </a:r>
            <a:r>
              <a:rPr lang="sr-Latn-RS" sz="3200" smtClean="0">
                <a:latin typeface="Verdana"/>
                <a:cs typeface="Verdana"/>
              </a:rPr>
              <a:t>č</a:t>
            </a:r>
            <a:r>
              <a:rPr lang="en-US" sz="3200" err="1" smtClean="0">
                <a:latin typeface="Verdana"/>
                <a:cs typeface="Verdana"/>
              </a:rPr>
              <a:t>ima</a:t>
            </a:r>
            <a:r>
              <a:rPr lang="en-US" sz="3200">
                <a:latin typeface="Verdana"/>
                <a:cs typeface="Verdana"/>
              </a:rPr>
              <a:t>. Sin </a:t>
            </a:r>
          </a:p>
          <a:p>
            <a:r>
              <a:rPr lang="en-US" sz="3200">
                <a:latin typeface="Verdana"/>
                <a:cs typeface="Verdana"/>
              </a:rPr>
              <a:t>je </a:t>
            </a:r>
            <a:r>
              <a:rPr lang="en-US" sz="3200" err="1">
                <a:latin typeface="Verdana"/>
                <a:cs typeface="Verdana"/>
              </a:rPr>
              <a:t>sva</a:t>
            </a:r>
            <a:r>
              <a:rPr lang="en-US" sz="3200">
                <a:latin typeface="Verdana"/>
                <a:cs typeface="Verdana"/>
              </a:rPr>
              <a:t> </a:t>
            </a:r>
            <a:r>
              <a:rPr lang="en-US" sz="3200" err="1">
                <a:latin typeface="Verdana"/>
                <a:cs typeface="Verdana"/>
              </a:rPr>
              <a:t>punina</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err="1">
                <a:latin typeface="Verdana"/>
                <a:cs typeface="Verdana"/>
              </a:rPr>
              <a:t>koji</a:t>
            </a:r>
            <a:r>
              <a:rPr lang="en-US" sz="3200">
                <a:latin typeface="Verdana"/>
                <a:cs typeface="Verdana"/>
              </a:rPr>
              <a:t> se </a:t>
            </a:r>
            <a:r>
              <a:rPr lang="en-US" sz="3200" smtClean="0">
                <a:latin typeface="Verdana"/>
                <a:cs typeface="Verdana"/>
              </a:rPr>
              <a:t>manifest</a:t>
            </a:r>
            <a:r>
              <a:rPr lang="sr-Latn-RS" sz="3200" smtClean="0">
                <a:latin typeface="Verdana"/>
                <a:cs typeface="Verdana"/>
              </a:rPr>
              <a:t>ov</a:t>
            </a:r>
            <a:r>
              <a:rPr lang="en-US" sz="3200" err="1" smtClean="0">
                <a:latin typeface="Verdana"/>
                <a:cs typeface="Verdana"/>
              </a:rPr>
              <a:t>ao</a:t>
            </a:r>
            <a:r>
              <a:rPr lang="en-US" sz="3200" smtClean="0">
                <a:latin typeface="Verdana"/>
                <a:cs typeface="Verdana"/>
              </a:rPr>
              <a:t>... Ute</a:t>
            </a:r>
            <a:r>
              <a:rPr lang="sr-Latn-RS" sz="3200" smtClean="0">
                <a:latin typeface="Verdana"/>
                <a:cs typeface="Verdana"/>
              </a:rPr>
              <a:t>š</a:t>
            </a:r>
            <a:r>
              <a:rPr lang="en-US" sz="3200" err="1" smtClean="0">
                <a:latin typeface="Verdana"/>
                <a:cs typeface="Verdana"/>
              </a:rPr>
              <a:t>itelj</a:t>
            </a:r>
            <a:r>
              <a:rPr lang="en-US" sz="3200" smtClean="0">
                <a:latin typeface="Verdana"/>
                <a:cs typeface="Verdana"/>
              </a:rPr>
              <a:t> </a:t>
            </a:r>
            <a:r>
              <a:rPr lang="en-US" sz="3200">
                <a:latin typeface="Verdana"/>
                <a:cs typeface="Verdana"/>
              </a:rPr>
              <a:t>je Duh u </a:t>
            </a:r>
          </a:p>
          <a:p>
            <a:r>
              <a:rPr lang="en-US" sz="3200" err="1">
                <a:latin typeface="Verdana"/>
                <a:cs typeface="Verdana"/>
              </a:rPr>
              <a:t>svoj</a:t>
            </a:r>
            <a:r>
              <a:rPr lang="en-US" sz="3200">
                <a:latin typeface="Verdana"/>
                <a:cs typeface="Verdana"/>
              </a:rPr>
              <a:t> </a:t>
            </a:r>
            <a:r>
              <a:rPr lang="en-US" sz="3200" err="1">
                <a:latin typeface="Verdana"/>
                <a:cs typeface="Verdana"/>
              </a:rPr>
              <a:t>punini</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a:latin typeface="Verdana"/>
                <a:cs typeface="Verdana"/>
              </a:rPr>
              <a:t>, </a:t>
            </a:r>
            <a:r>
              <a:rPr lang="en-US" sz="3200" err="1">
                <a:latin typeface="Verdana"/>
                <a:cs typeface="Verdana"/>
              </a:rPr>
              <a:t>koji</a:t>
            </a:r>
            <a:r>
              <a:rPr lang="en-US" sz="3200">
                <a:latin typeface="Verdana"/>
                <a:cs typeface="Verdana"/>
              </a:rPr>
              <a:t> </a:t>
            </a:r>
          </a:p>
          <a:p>
            <a:r>
              <a:rPr lang="en-US" sz="3200" smtClean="0">
                <a:latin typeface="Verdana"/>
                <a:cs typeface="Verdana"/>
              </a:rPr>
              <a:t>manifest</a:t>
            </a:r>
            <a:r>
              <a:rPr lang="sr-Latn-RS" sz="3200" smtClean="0">
                <a:latin typeface="Verdana"/>
                <a:cs typeface="Verdana"/>
              </a:rPr>
              <a:t>uje</a:t>
            </a:r>
            <a:r>
              <a:rPr lang="en-US" sz="3200" smtClean="0">
                <a:latin typeface="Verdana"/>
                <a:cs typeface="Verdana"/>
              </a:rPr>
              <a:t> </a:t>
            </a:r>
            <a:r>
              <a:rPr lang="en-US" sz="3200" err="1">
                <a:latin typeface="Verdana"/>
                <a:cs typeface="Verdana"/>
              </a:rPr>
              <a:t>silu</a:t>
            </a:r>
            <a:r>
              <a:rPr lang="en-US" sz="3200">
                <a:latin typeface="Verdana"/>
                <a:cs typeface="Verdana"/>
              </a:rPr>
              <a:t> </a:t>
            </a:r>
            <a:r>
              <a:rPr lang="sr-Latn-RS" sz="3200">
                <a:latin typeface="Verdana"/>
                <a:cs typeface="Verdana"/>
              </a:rPr>
              <a:t>b</a:t>
            </a:r>
            <a:r>
              <a:rPr lang="en-US" sz="3200" smtClean="0">
                <a:latin typeface="Verdana"/>
                <a:cs typeface="Verdana"/>
              </a:rPr>
              <a:t>o</a:t>
            </a:r>
            <a:r>
              <a:rPr lang="sr-Latn-RS" sz="3200" smtClean="0">
                <a:latin typeface="Verdana"/>
                <a:cs typeface="Verdana"/>
              </a:rPr>
              <a:t>ž</a:t>
            </a:r>
            <a:r>
              <a:rPr lang="en-US" sz="3200" err="1" smtClean="0">
                <a:latin typeface="Verdana"/>
                <a:cs typeface="Verdana"/>
              </a:rPr>
              <a:t>anske</a:t>
            </a:r>
            <a:r>
              <a:rPr lang="en-US" sz="3200" smtClean="0">
                <a:latin typeface="Verdana"/>
                <a:cs typeface="Verdana"/>
              </a:rPr>
              <a:t> </a:t>
            </a:r>
            <a:r>
              <a:rPr lang="en-US" sz="3200" err="1">
                <a:latin typeface="Verdana"/>
                <a:cs typeface="Verdana"/>
              </a:rPr>
              <a:t>milosti</a:t>
            </a:r>
            <a:r>
              <a:rPr lang="en-US" sz="3200">
                <a:latin typeface="Verdana"/>
                <a:cs typeface="Verdana"/>
              </a:rPr>
              <a:t> </a:t>
            </a:r>
            <a:r>
              <a:rPr lang="en-US" sz="3200" err="1">
                <a:latin typeface="Verdana"/>
                <a:cs typeface="Verdana"/>
              </a:rPr>
              <a:t>svima</a:t>
            </a:r>
            <a:r>
              <a:rPr lang="en-US" sz="3200">
                <a:latin typeface="Verdana"/>
                <a:cs typeface="Verdana"/>
              </a:rPr>
              <a:t> </a:t>
            </a:r>
            <a:r>
              <a:rPr lang="en-US" sz="3200" err="1">
                <a:latin typeface="Verdana"/>
                <a:cs typeface="Verdana"/>
              </a:rPr>
              <a:t>koji</a:t>
            </a:r>
            <a:r>
              <a:rPr lang="en-US" sz="3200">
                <a:latin typeface="Verdana"/>
                <a:cs typeface="Verdana"/>
              </a:rPr>
              <a:t> prime </a:t>
            </a:r>
            <a:r>
              <a:rPr lang="en-US" sz="3200" err="1">
                <a:latin typeface="Verdana"/>
                <a:cs typeface="Verdana"/>
              </a:rPr>
              <a:t>i</a:t>
            </a:r>
            <a:r>
              <a:rPr lang="en-US" sz="3200">
                <a:latin typeface="Verdana"/>
                <a:cs typeface="Verdana"/>
              </a:rPr>
              <a:t> </a:t>
            </a:r>
            <a:r>
              <a:rPr lang="en-US" sz="3200" err="1" smtClean="0">
                <a:latin typeface="Verdana"/>
                <a:cs typeface="Verdana"/>
              </a:rPr>
              <a:t>veruju</a:t>
            </a:r>
            <a:r>
              <a:rPr lang="en-US" sz="3200" smtClean="0">
                <a:latin typeface="Verdana"/>
                <a:cs typeface="Verdana"/>
              </a:rPr>
              <a:t> </a:t>
            </a:r>
            <a:r>
              <a:rPr lang="en-US" sz="3200">
                <a:latin typeface="Verdana"/>
                <a:cs typeface="Verdana"/>
              </a:rPr>
              <a:t>u </a:t>
            </a:r>
            <a:r>
              <a:rPr lang="sr-Latn-RS" sz="3200" smtClean="0">
                <a:latin typeface="Verdana"/>
                <a:cs typeface="Verdana"/>
              </a:rPr>
              <a:t>H</a:t>
            </a:r>
            <a:r>
              <a:rPr lang="en-US" sz="3200" err="1" smtClean="0">
                <a:latin typeface="Verdana"/>
                <a:cs typeface="Verdana"/>
              </a:rPr>
              <a:t>rista</a:t>
            </a:r>
            <a:r>
              <a:rPr lang="en-US" sz="3200" smtClean="0">
                <a:latin typeface="Verdana"/>
                <a:cs typeface="Verdana"/>
              </a:rPr>
              <a:t> </a:t>
            </a:r>
            <a:r>
              <a:rPr lang="en-US" sz="3200" err="1">
                <a:latin typeface="Verdana"/>
                <a:cs typeface="Verdana"/>
              </a:rPr>
              <a:t>kao</a:t>
            </a:r>
            <a:r>
              <a:rPr lang="en-US" sz="3200">
                <a:latin typeface="Verdana"/>
                <a:cs typeface="Verdana"/>
              </a:rPr>
              <a:t> </a:t>
            </a:r>
            <a:r>
              <a:rPr lang="sr-Latn-RS" sz="3200" smtClean="0">
                <a:latin typeface="Verdana"/>
                <a:cs typeface="Verdana"/>
              </a:rPr>
              <a:t>lič</a:t>
            </a:r>
            <a:r>
              <a:rPr lang="en-US" sz="3200" smtClean="0">
                <a:latin typeface="Verdana"/>
                <a:cs typeface="Verdana"/>
              </a:rPr>
              <a:t>nog </a:t>
            </a:r>
            <a:r>
              <a:rPr lang="en-US" sz="3200" err="1">
                <a:latin typeface="Verdana"/>
                <a:cs typeface="Verdana"/>
              </a:rPr>
              <a:t>Spasitelja</a:t>
            </a:r>
            <a:r>
              <a:rPr lang="en-US" sz="3200">
                <a:latin typeface="Verdana"/>
                <a:cs typeface="Verdana"/>
              </a:rPr>
              <a:t>” </a:t>
            </a:r>
            <a:r>
              <a:rPr lang="en-US" sz="3200" smtClean="0">
                <a:latin typeface="Verdana"/>
                <a:cs typeface="Verdana"/>
              </a:rPr>
              <a:t>(</a:t>
            </a:r>
            <a:r>
              <a:rPr lang="sr-Latn-RS" sz="3200" smtClean="0">
                <a:latin typeface="Verdana"/>
                <a:cs typeface="Verdana"/>
              </a:rPr>
              <a:t>Elen Vajt</a:t>
            </a:r>
            <a:r>
              <a:rPr lang="en-US" sz="3200" smtClean="0">
                <a:latin typeface="Verdana"/>
                <a:cs typeface="Verdana"/>
              </a:rPr>
              <a:t>,</a:t>
            </a:r>
            <a:r>
              <a:rPr lang="sr-Latn-RS" sz="3200" smtClean="0">
                <a:latin typeface="Verdana"/>
                <a:cs typeface="Verdana"/>
              </a:rPr>
              <a:t> </a:t>
            </a:r>
            <a:r>
              <a:rPr lang="sr-Latn-RS" sz="3200" i="1" smtClean="0">
                <a:latin typeface="Verdana"/>
                <a:cs typeface="Verdana"/>
              </a:rPr>
              <a:t>Evangelizam</a:t>
            </a:r>
            <a:r>
              <a:rPr lang="en-US" sz="3200" smtClean="0">
                <a:latin typeface="Verdana"/>
                <a:cs typeface="Verdana"/>
              </a:rPr>
              <a:t>, </a:t>
            </a:r>
            <a:r>
              <a:rPr lang="en-US" sz="3200">
                <a:latin typeface="Verdana"/>
                <a:cs typeface="Verdana"/>
              </a:rPr>
              <a:t>614). </a:t>
            </a:r>
          </a:p>
        </p:txBody>
      </p:sp>
    </p:spTree>
    <p:extLst>
      <p:ext uri="{BB962C8B-B14F-4D97-AF65-F5344CB8AC3E}">
        <p14:creationId xmlns:p14="http://schemas.microsoft.com/office/powerpoint/2010/main" val="9553006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3" y="390772"/>
            <a:ext cx="8128001" cy="6001643"/>
          </a:xfrm>
          <a:prstGeom prst="rect">
            <a:avLst/>
          </a:prstGeom>
          <a:noFill/>
        </p:spPr>
        <p:txBody>
          <a:bodyPr wrap="square" rtlCol="0">
            <a:spAutoFit/>
          </a:bodyPr>
          <a:lstStyle/>
          <a:p>
            <a:r>
              <a:rPr lang="en-US" sz="3200">
                <a:latin typeface="Verdana"/>
                <a:cs typeface="Verdana"/>
              </a:rPr>
              <a:t>ILUSTRACIJA:  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a:t>
            </a:r>
            <a:r>
              <a:rPr lang="en-US" sz="3200">
                <a:latin typeface="Verdana"/>
                <a:cs typeface="Verdana"/>
              </a:rPr>
              <a:t>se </a:t>
            </a:r>
            <a:r>
              <a:rPr lang="en-US" sz="3200" err="1">
                <a:latin typeface="Verdana"/>
                <a:cs typeface="Verdana"/>
              </a:rPr>
              <a:t>mogu</a:t>
            </a:r>
            <a:r>
              <a:rPr lang="en-US" sz="3200">
                <a:latin typeface="Verdana"/>
                <a:cs typeface="Verdana"/>
              </a:rPr>
              <a:t> </a:t>
            </a:r>
            <a:r>
              <a:rPr lang="en-US" sz="3200" err="1" smtClean="0">
                <a:latin typeface="Verdana"/>
                <a:cs typeface="Verdana"/>
              </a:rPr>
              <a:t>uporediti</a:t>
            </a:r>
            <a:r>
              <a:rPr lang="en-US" sz="3200" smtClean="0">
                <a:latin typeface="Verdana"/>
                <a:cs typeface="Verdana"/>
              </a:rPr>
              <a:t> </a:t>
            </a:r>
            <a:r>
              <a:rPr lang="en-US" sz="3200" err="1">
                <a:latin typeface="Verdana"/>
                <a:cs typeface="Verdana"/>
              </a:rPr>
              <a:t>sa</a:t>
            </a:r>
            <a:r>
              <a:rPr lang="en-US" sz="3200">
                <a:latin typeface="Verdana"/>
                <a:cs typeface="Verdana"/>
              </a:rPr>
              <a:t> tri </a:t>
            </a:r>
            <a:r>
              <a:rPr lang="en-US" sz="3200" err="1">
                <a:latin typeface="Verdana"/>
                <a:cs typeface="Verdana"/>
              </a:rPr>
              <a:t>osobe</a:t>
            </a:r>
            <a:r>
              <a:rPr lang="en-US" sz="3200">
                <a:latin typeface="Verdana"/>
                <a:cs typeface="Verdana"/>
              </a:rPr>
              <a:t> </a:t>
            </a:r>
            <a:r>
              <a:rPr lang="en-US" sz="3200" err="1">
                <a:latin typeface="Verdana"/>
                <a:cs typeface="Verdana"/>
              </a:rPr>
              <a:t>koje</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odlu</a:t>
            </a:r>
            <a:r>
              <a:rPr lang="sr-Latn-RS" sz="3200" smtClean="0">
                <a:latin typeface="Verdana"/>
                <a:cs typeface="Verdana"/>
              </a:rPr>
              <a:t>č</a:t>
            </a:r>
            <a:r>
              <a:rPr lang="en-US" sz="3200" err="1" smtClean="0">
                <a:latin typeface="Verdana"/>
                <a:cs typeface="Verdana"/>
              </a:rPr>
              <a:t>ile</a:t>
            </a:r>
            <a:r>
              <a:rPr lang="en-US" sz="3200" smtClean="0">
                <a:latin typeface="Verdana"/>
                <a:cs typeface="Verdana"/>
              </a:rPr>
              <a:t> </a:t>
            </a:r>
            <a:r>
              <a:rPr lang="en-US" sz="3200">
                <a:latin typeface="Verdana"/>
                <a:cs typeface="Verdana"/>
              </a:rPr>
              <a:t>da </a:t>
            </a:r>
            <a:r>
              <a:rPr lang="en-US" sz="3200" err="1">
                <a:latin typeface="Verdana"/>
                <a:cs typeface="Verdana"/>
              </a:rPr>
              <a:t>investiraju</a:t>
            </a:r>
            <a:r>
              <a:rPr lang="en-US" sz="3200">
                <a:latin typeface="Verdana"/>
                <a:cs typeface="Verdana"/>
              </a:rPr>
              <a:t> </a:t>
            </a:r>
            <a:r>
              <a:rPr lang="en-US" sz="3200" err="1">
                <a:latin typeface="Verdana"/>
                <a:cs typeface="Verdana"/>
              </a:rPr>
              <a:t>svoja</a:t>
            </a:r>
            <a:r>
              <a:rPr lang="en-US" sz="3200">
                <a:latin typeface="Verdana"/>
                <a:cs typeface="Verdana"/>
              </a:rPr>
              <a:t> </a:t>
            </a:r>
            <a:r>
              <a:rPr lang="en-US" sz="3200" err="1">
                <a:latin typeface="Verdana"/>
                <a:cs typeface="Verdana"/>
              </a:rPr>
              <a:t>sredstva</a:t>
            </a:r>
            <a:r>
              <a:rPr lang="en-US" sz="3200">
                <a:latin typeface="Verdana"/>
                <a:cs typeface="Verdana"/>
              </a:rPr>
              <a:t> u </a:t>
            </a:r>
            <a:r>
              <a:rPr lang="en-US" sz="3200" err="1">
                <a:latin typeface="Verdana"/>
                <a:cs typeface="Verdana"/>
              </a:rPr>
              <a:t>osnivanje</a:t>
            </a:r>
            <a:r>
              <a:rPr lang="en-US" sz="3200">
                <a:latin typeface="Verdana"/>
                <a:cs typeface="Verdana"/>
              </a:rPr>
              <a:t> </a:t>
            </a:r>
            <a:r>
              <a:rPr lang="en-US" sz="3200" err="1">
                <a:latin typeface="Verdana"/>
                <a:cs typeface="Verdana"/>
              </a:rPr>
              <a:t>kompanije</a:t>
            </a:r>
            <a:r>
              <a:rPr lang="en-US" sz="3200">
                <a:latin typeface="Verdana"/>
                <a:cs typeface="Verdana"/>
              </a:rPr>
              <a:t>. </a:t>
            </a:r>
            <a:r>
              <a:rPr lang="en-US" sz="3200" err="1">
                <a:latin typeface="Verdana"/>
                <a:cs typeface="Verdana"/>
              </a:rPr>
              <a:t>Imajmo</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a:latin typeface="Verdana"/>
                <a:cs typeface="Verdana"/>
              </a:rPr>
              <a:t>umu</a:t>
            </a:r>
            <a:r>
              <a:rPr lang="en-US" sz="3200">
                <a:latin typeface="Verdana"/>
                <a:cs typeface="Verdana"/>
              </a:rPr>
              <a:t> da </a:t>
            </a:r>
            <a:r>
              <a:rPr lang="sr-Latn-RS" sz="3200" smtClean="0">
                <a:latin typeface="Verdana"/>
                <a:cs typeface="Verdana"/>
              </a:rPr>
              <a:t>su </a:t>
            </a:r>
            <a:r>
              <a:rPr lang="en-US" sz="3200" err="1" smtClean="0">
                <a:latin typeface="Verdana"/>
                <a:cs typeface="Verdana"/>
              </a:rPr>
              <a:t>sva</a:t>
            </a:r>
            <a:r>
              <a:rPr lang="en-US" sz="3200" smtClean="0">
                <a:latin typeface="Verdana"/>
                <a:cs typeface="Verdana"/>
              </a:rPr>
              <a:t> </a:t>
            </a:r>
            <a:r>
              <a:rPr lang="en-US" sz="3200" err="1">
                <a:latin typeface="Verdana"/>
                <a:cs typeface="Verdana"/>
              </a:rPr>
              <a:t>trojica</a:t>
            </a:r>
            <a:r>
              <a:rPr lang="en-US" sz="3200">
                <a:latin typeface="Verdana"/>
                <a:cs typeface="Verdana"/>
              </a:rPr>
              <a:t> </a:t>
            </a:r>
            <a:r>
              <a:rPr lang="en-US" sz="3200" err="1" smtClean="0">
                <a:latin typeface="Verdana"/>
                <a:cs typeface="Verdana"/>
              </a:rPr>
              <a:t>osniva</a:t>
            </a:r>
            <a:r>
              <a:rPr lang="sr-Latn-RS" sz="3200" smtClean="0">
                <a:latin typeface="Verdana"/>
                <a:cs typeface="Verdana"/>
              </a:rPr>
              <a:t>č</a:t>
            </a:r>
            <a:r>
              <a:rPr lang="en-US" sz="3200" err="1" smtClean="0">
                <a:latin typeface="Verdana"/>
                <a:cs typeface="Verdana"/>
              </a:rPr>
              <a:t>i</a:t>
            </a:r>
            <a:r>
              <a:rPr lang="en-US" sz="3200" smtClean="0">
                <a:latin typeface="Verdana"/>
                <a:cs typeface="Verdana"/>
              </a:rPr>
              <a:t> </a:t>
            </a:r>
            <a:r>
              <a:rPr lang="en-US" sz="3200" err="1">
                <a:latin typeface="Verdana"/>
                <a:cs typeface="Verdana"/>
              </a:rPr>
              <a:t>kompanije</a:t>
            </a:r>
            <a:r>
              <a:rPr lang="en-US" sz="3200">
                <a:latin typeface="Verdana"/>
                <a:cs typeface="Verdana"/>
              </a:rPr>
              <a:t>. I </a:t>
            </a:r>
            <a:r>
              <a:rPr lang="en-US" sz="3200" err="1">
                <a:latin typeface="Verdana"/>
                <a:cs typeface="Verdana"/>
              </a:rPr>
              <a:t>svaki</a:t>
            </a:r>
            <a:r>
              <a:rPr lang="en-US" sz="3200">
                <a:latin typeface="Verdana"/>
                <a:cs typeface="Verdana"/>
              </a:rPr>
              <a:t> od </a:t>
            </a:r>
            <a:r>
              <a:rPr lang="en-US" sz="3200" err="1">
                <a:latin typeface="Verdana"/>
                <a:cs typeface="Verdana"/>
              </a:rPr>
              <a:t>njih</a:t>
            </a:r>
            <a:r>
              <a:rPr lang="en-US" sz="3200">
                <a:latin typeface="Verdana"/>
                <a:cs typeface="Verdana"/>
              </a:rPr>
              <a:t> je </a:t>
            </a:r>
            <a:r>
              <a:rPr lang="en-US" sz="3200" err="1">
                <a:latin typeface="Verdana"/>
                <a:cs typeface="Verdana"/>
              </a:rPr>
              <a:t>investirao</a:t>
            </a:r>
            <a:r>
              <a:rPr lang="en-US" sz="3200">
                <a:latin typeface="Verdana"/>
                <a:cs typeface="Verdana"/>
              </a:rPr>
              <a:t> </a:t>
            </a:r>
            <a:r>
              <a:rPr lang="en-US" sz="3200" err="1" smtClean="0">
                <a:latin typeface="Verdana"/>
                <a:cs typeface="Verdana"/>
              </a:rPr>
              <a:t>ist</a:t>
            </a:r>
            <a:r>
              <a:rPr lang="sr-Latn-RS" sz="3200" smtClean="0">
                <a:latin typeface="Verdana"/>
                <a:cs typeface="Verdana"/>
              </a:rPr>
              <a:t>u</a:t>
            </a:r>
            <a:r>
              <a:rPr lang="en-US" sz="3200" smtClean="0">
                <a:latin typeface="Verdana"/>
                <a:cs typeface="Verdana"/>
              </a:rPr>
              <a:t> </a:t>
            </a:r>
            <a:r>
              <a:rPr lang="en-US" sz="3200" err="1">
                <a:latin typeface="Verdana"/>
                <a:cs typeface="Verdana"/>
              </a:rPr>
              <a:t>sumu</a:t>
            </a:r>
            <a:r>
              <a:rPr lang="en-US" sz="3200">
                <a:latin typeface="Verdana"/>
                <a:cs typeface="Verdana"/>
              </a:rPr>
              <a:t> </a:t>
            </a:r>
            <a:r>
              <a:rPr lang="en-US" sz="3200" err="1">
                <a:latin typeface="Verdana"/>
                <a:cs typeface="Verdana"/>
              </a:rPr>
              <a:t>novca</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vremena</a:t>
            </a:r>
            <a:r>
              <a:rPr lang="en-US" sz="3200">
                <a:latin typeface="Verdana"/>
                <a:cs typeface="Verdana"/>
              </a:rPr>
              <a:t> u </a:t>
            </a:r>
            <a:r>
              <a:rPr lang="en-US" sz="3200" err="1">
                <a:latin typeface="Verdana"/>
                <a:cs typeface="Verdana"/>
              </a:rPr>
              <a:t>njeno</a:t>
            </a:r>
            <a:r>
              <a:rPr lang="en-US" sz="3200">
                <a:latin typeface="Verdana"/>
                <a:cs typeface="Verdana"/>
              </a:rPr>
              <a:t> </a:t>
            </a:r>
            <a:r>
              <a:rPr lang="en-US" sz="3200" err="1">
                <a:latin typeface="Verdana"/>
                <a:cs typeface="Verdana"/>
              </a:rPr>
              <a:t>osnivanje</a:t>
            </a:r>
            <a:r>
              <a:rPr lang="en-US" sz="3200">
                <a:latin typeface="Verdana"/>
                <a:cs typeface="Verdana"/>
              </a:rPr>
              <a:t> </a:t>
            </a:r>
            <a:r>
              <a:rPr lang="en-US" sz="3200" err="1" smtClean="0">
                <a:latin typeface="Verdana"/>
                <a:cs typeface="Verdana"/>
              </a:rPr>
              <a:t>i</a:t>
            </a:r>
            <a:r>
              <a:rPr lang="sr-Latn-RS" sz="3200">
                <a:latin typeface="Verdana"/>
                <a:cs typeface="Verdana"/>
              </a:rPr>
              <a:t> </a:t>
            </a:r>
            <a:r>
              <a:rPr lang="sr-Latn-RS" sz="3200" smtClean="0">
                <a:latin typeface="Verdana"/>
                <a:cs typeface="Verdana"/>
              </a:rPr>
              <a:t>zadatke</a:t>
            </a:r>
            <a:r>
              <a:rPr lang="en-US" sz="3200" smtClean="0">
                <a:latin typeface="Verdana"/>
                <a:cs typeface="Verdana"/>
              </a:rPr>
              <a:t>. </a:t>
            </a:r>
            <a:r>
              <a:rPr lang="en-US" sz="3200" err="1">
                <a:latin typeface="Verdana"/>
                <a:cs typeface="Verdana"/>
              </a:rPr>
              <a:t>Sva</a:t>
            </a:r>
            <a:r>
              <a:rPr lang="en-US" sz="3200">
                <a:latin typeface="Verdana"/>
                <a:cs typeface="Verdana"/>
              </a:rPr>
              <a:t> </a:t>
            </a:r>
            <a:r>
              <a:rPr lang="en-US" sz="3200" err="1">
                <a:latin typeface="Verdana"/>
                <a:cs typeface="Verdana"/>
              </a:rPr>
              <a:t>trojica</a:t>
            </a:r>
            <a:r>
              <a:rPr lang="en-US" sz="3200">
                <a:latin typeface="Verdana"/>
                <a:cs typeface="Verdana"/>
              </a:rPr>
              <a:t> </a:t>
            </a:r>
            <a:r>
              <a:rPr lang="en-US" sz="3200" err="1">
                <a:latin typeface="Verdana"/>
                <a:cs typeface="Verdana"/>
              </a:rPr>
              <a:t>imaju</a:t>
            </a:r>
            <a:r>
              <a:rPr lang="en-US" sz="3200">
                <a:latin typeface="Verdana"/>
                <a:cs typeface="Verdana"/>
              </a:rPr>
              <a:t> </a:t>
            </a:r>
            <a:r>
              <a:rPr lang="en-US" sz="3200" err="1" smtClean="0">
                <a:latin typeface="Verdana"/>
                <a:cs typeface="Verdana"/>
              </a:rPr>
              <a:t>ist</a:t>
            </a:r>
            <a:r>
              <a:rPr lang="sr-Latn-RS" sz="3200" smtClean="0">
                <a:latin typeface="Verdana"/>
                <a:cs typeface="Verdana"/>
              </a:rPr>
              <a:t>u</a:t>
            </a:r>
            <a:r>
              <a:rPr lang="en-US" sz="3200" smtClean="0">
                <a:latin typeface="Verdana"/>
                <a:cs typeface="Verdana"/>
              </a:rPr>
              <a:t> </a:t>
            </a:r>
            <a:r>
              <a:rPr lang="en-US" sz="3200" err="1">
                <a:latin typeface="Verdana"/>
                <a:cs typeface="Verdana"/>
              </a:rPr>
              <a:t>ulogu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jednaki</a:t>
            </a:r>
            <a:r>
              <a:rPr lang="en-US" sz="3200">
                <a:latin typeface="Verdana"/>
                <a:cs typeface="Verdana"/>
              </a:rPr>
              <a:t> status u </a:t>
            </a:r>
            <a:r>
              <a:rPr lang="en-US" sz="3200" err="1">
                <a:latin typeface="Verdana"/>
                <a:cs typeface="Verdana"/>
              </a:rPr>
              <a:t>kompaniji</a:t>
            </a:r>
            <a:r>
              <a:rPr lang="en-US" sz="3200">
                <a:latin typeface="Verdana"/>
                <a:cs typeface="Verdana"/>
              </a:rPr>
              <a:t>. </a:t>
            </a:r>
            <a:r>
              <a:rPr lang="en-US" sz="3200" smtClean="0">
                <a:latin typeface="Verdana"/>
                <a:cs typeface="Verdana"/>
              </a:rPr>
              <a:t>Me</a:t>
            </a:r>
            <a:r>
              <a:rPr lang="sr-Latn-RS" sz="3200">
                <a:latin typeface="Verdana"/>
                <a:cs typeface="Verdana"/>
              </a:rPr>
              <a:t>đ</a:t>
            </a:r>
            <a:r>
              <a:rPr lang="en-US" sz="3200" err="1" smtClean="0">
                <a:latin typeface="Verdana"/>
                <a:cs typeface="Verdana"/>
              </a:rPr>
              <a:t>utim</a:t>
            </a:r>
            <a:r>
              <a:rPr lang="en-US" sz="3200">
                <a:latin typeface="Verdana"/>
                <a:cs typeface="Verdana"/>
              </a:rPr>
              <a:t>, </a:t>
            </a:r>
            <a:r>
              <a:rPr lang="en-US" sz="3200" err="1">
                <a:latin typeface="Verdana"/>
                <a:cs typeface="Verdana"/>
              </a:rPr>
              <a:t>oni</a:t>
            </a:r>
            <a:r>
              <a:rPr lang="en-US" sz="3200">
                <a:latin typeface="Verdana"/>
                <a:cs typeface="Verdana"/>
              </a:rPr>
              <a:t> </a:t>
            </a:r>
            <a:r>
              <a:rPr lang="en-US" sz="3200" err="1">
                <a:latin typeface="Verdana"/>
                <a:cs typeface="Verdana"/>
              </a:rPr>
              <a:t>imaju</a:t>
            </a:r>
            <a:r>
              <a:rPr lang="en-US" sz="3200">
                <a:latin typeface="Verdana"/>
                <a:cs typeface="Verdana"/>
              </a:rPr>
              <a:t> tri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ite</a:t>
            </a:r>
            <a:r>
              <a:rPr lang="en-US" sz="3200" smtClean="0">
                <a:latin typeface="Verdana"/>
                <a:cs typeface="Verdana"/>
              </a:rPr>
              <a:t> </a:t>
            </a:r>
            <a:r>
              <a:rPr lang="en-US" sz="3200" err="1">
                <a:latin typeface="Verdana"/>
                <a:cs typeface="Verdana"/>
              </a:rPr>
              <a:t>uloge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zadatke</a:t>
            </a:r>
            <a:r>
              <a:rPr lang="en-US" sz="3200">
                <a:latin typeface="Verdana"/>
                <a:cs typeface="Verdana"/>
              </a:rPr>
              <a:t> u </a:t>
            </a:r>
            <a:r>
              <a:rPr lang="en-US" sz="3200" smtClean="0">
                <a:latin typeface="Verdana"/>
                <a:cs typeface="Verdana"/>
              </a:rPr>
              <a:t>o</a:t>
            </a:r>
            <a:r>
              <a:rPr lang="sr-Latn-RS" sz="3200" smtClean="0">
                <a:latin typeface="Verdana"/>
                <a:cs typeface="Verdana"/>
              </a:rPr>
              <a:t>rganiza</a:t>
            </a:r>
            <a:r>
              <a:rPr lang="en-US" sz="3200" err="1" smtClean="0">
                <a:latin typeface="Verdana"/>
                <a:cs typeface="Verdana"/>
              </a:rPr>
              <a:t>ciji</a:t>
            </a:r>
            <a:r>
              <a:rPr lang="en-US" sz="3200" smtClean="0">
                <a:latin typeface="Verdana"/>
                <a:cs typeface="Verdana"/>
              </a:rPr>
              <a:t> </a:t>
            </a:r>
            <a:r>
              <a:rPr lang="en-US" sz="3200" err="1">
                <a:latin typeface="Verdana"/>
                <a:cs typeface="Verdana"/>
              </a:rPr>
              <a:t>kompanije</a:t>
            </a:r>
            <a:r>
              <a:rPr lang="en-US" sz="3200">
                <a:latin typeface="Verdana"/>
                <a:cs typeface="Verdana"/>
              </a:rPr>
              <a:t>. </a:t>
            </a:r>
          </a:p>
        </p:txBody>
      </p:sp>
    </p:spTree>
    <p:extLst>
      <p:ext uri="{BB962C8B-B14F-4D97-AF65-F5344CB8AC3E}">
        <p14:creationId xmlns:p14="http://schemas.microsoft.com/office/powerpoint/2010/main" val="37782498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3" y="828920"/>
            <a:ext cx="8128001" cy="5115246"/>
          </a:xfrm>
          <a:prstGeom prst="rect">
            <a:avLst/>
          </a:prstGeom>
          <a:noFill/>
        </p:spPr>
        <p:txBody>
          <a:bodyPr wrap="square" rtlCol="0">
            <a:spAutoFit/>
          </a:bodyPr>
          <a:lstStyle/>
          <a:p>
            <a:r>
              <a:rPr lang="en-US" sz="3200">
                <a:latin typeface="Verdana"/>
                <a:cs typeface="Verdana"/>
              </a:rPr>
              <a:t>PRVA OSOBA </a:t>
            </a:r>
            <a:r>
              <a:rPr lang="en-US" sz="3200" err="1">
                <a:latin typeface="Verdana"/>
                <a:cs typeface="Verdana"/>
              </a:rPr>
              <a:t>ima</a:t>
            </a:r>
            <a:r>
              <a:rPr lang="en-US" sz="3200">
                <a:latin typeface="Verdana"/>
                <a:cs typeface="Verdana"/>
              </a:rPr>
              <a:t> </a:t>
            </a:r>
            <a:r>
              <a:rPr lang="en-US" sz="3200" err="1" smtClean="0">
                <a:latin typeface="Verdana"/>
                <a:cs typeface="Verdana"/>
              </a:rPr>
              <a:t>rukovode</a:t>
            </a:r>
            <a:r>
              <a:rPr lang="sr-Latn-RS" sz="3200" smtClean="0">
                <a:latin typeface="Verdana"/>
                <a:cs typeface="Verdana"/>
              </a:rPr>
              <a:t>ć</a:t>
            </a:r>
            <a:r>
              <a:rPr lang="en-US" sz="3200" smtClean="0">
                <a:latin typeface="Verdana"/>
                <a:cs typeface="Verdana"/>
              </a:rPr>
              <a:t>u </a:t>
            </a:r>
            <a:r>
              <a:rPr lang="en-US" sz="3200" err="1">
                <a:latin typeface="Verdana"/>
                <a:cs typeface="Verdana"/>
              </a:rPr>
              <a:t>ulogu</a:t>
            </a:r>
            <a:r>
              <a:rPr lang="en-US" sz="3200">
                <a:latin typeface="Verdana"/>
                <a:cs typeface="Verdana"/>
              </a:rPr>
              <a:t> </a:t>
            </a:r>
            <a:r>
              <a:rPr lang="en-US" sz="3200" err="1">
                <a:latin typeface="Verdana"/>
                <a:cs typeface="Verdana"/>
              </a:rPr>
              <a:t>kao</a:t>
            </a:r>
            <a:r>
              <a:rPr lang="en-US" sz="3200">
                <a:latin typeface="Verdana"/>
                <a:cs typeface="Verdana"/>
              </a:rPr>
              <a:t> </a:t>
            </a:r>
            <a:r>
              <a:rPr lang="en-US" sz="3200" err="1" smtClean="0">
                <a:latin typeface="Verdana"/>
                <a:cs typeface="Verdana"/>
              </a:rPr>
              <a:t>predsednik</a:t>
            </a:r>
            <a:r>
              <a:rPr lang="en-US" sz="3200" smtClean="0">
                <a:latin typeface="Verdana"/>
                <a:cs typeface="Verdana"/>
              </a:rPr>
              <a:t> </a:t>
            </a:r>
            <a:r>
              <a:rPr lang="en-US" sz="3200" err="1">
                <a:latin typeface="Verdana"/>
                <a:cs typeface="Verdana"/>
              </a:rPr>
              <a:t>kompanije</a:t>
            </a:r>
            <a:r>
              <a:rPr lang="en-US" sz="3200">
                <a:latin typeface="Verdana"/>
                <a:cs typeface="Verdana"/>
              </a:rPr>
              <a:t>. </a:t>
            </a:r>
            <a:r>
              <a:rPr lang="en-US" sz="3200" err="1">
                <a:latin typeface="Verdana"/>
                <a:cs typeface="Verdana"/>
              </a:rPr>
              <a:t>Njegova</a:t>
            </a:r>
            <a:r>
              <a:rPr lang="en-US" sz="3200">
                <a:latin typeface="Verdana"/>
                <a:cs typeface="Verdana"/>
              </a:rPr>
              <a:t> </a:t>
            </a:r>
            <a:r>
              <a:rPr lang="en-US" sz="3200" err="1">
                <a:latin typeface="Verdana"/>
                <a:cs typeface="Verdana"/>
              </a:rPr>
              <a:t>uloga</a:t>
            </a:r>
            <a:r>
              <a:rPr lang="en-US" sz="3200">
                <a:latin typeface="Verdana"/>
                <a:cs typeface="Verdana"/>
              </a:rPr>
              <a:t> u </a:t>
            </a:r>
            <a:r>
              <a:rPr lang="en-US" sz="3200" err="1">
                <a:latin typeface="Verdana"/>
                <a:cs typeface="Verdana"/>
              </a:rPr>
              <a:t>kompaniji</a:t>
            </a:r>
            <a:r>
              <a:rPr lang="en-US" sz="3200">
                <a:latin typeface="Verdana"/>
                <a:cs typeface="Verdana"/>
              </a:rPr>
              <a:t> je da </a:t>
            </a:r>
            <a:r>
              <a:rPr lang="en-US" sz="3200" err="1">
                <a:latin typeface="Verdana"/>
                <a:cs typeface="Verdana"/>
              </a:rPr>
              <a:t>rukovodi</a:t>
            </a:r>
            <a:r>
              <a:rPr lang="en-US" sz="3200">
                <a:latin typeface="Verdana"/>
                <a:cs typeface="Verdana"/>
              </a:rPr>
              <a:t> u </a:t>
            </a:r>
            <a:r>
              <a:rPr lang="en-US" sz="3200" err="1" smtClean="0">
                <a:latin typeface="Verdana"/>
                <a:cs typeface="Verdana"/>
              </a:rPr>
              <a:t>planira</a:t>
            </a:r>
            <a:r>
              <a:rPr lang="sr-Latn-RS" sz="3200" smtClean="0">
                <a:latin typeface="Verdana"/>
                <a:cs typeface="Verdana"/>
              </a:rPr>
              <a:t>n</a:t>
            </a:r>
            <a:r>
              <a:rPr lang="en-US" sz="3200" err="1" smtClean="0">
                <a:latin typeface="Verdana"/>
                <a:cs typeface="Verdana"/>
              </a:rPr>
              <a:t>ju</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poslovnom</a:t>
            </a:r>
            <a:r>
              <a:rPr lang="en-US" sz="3200">
                <a:latin typeface="Verdana"/>
                <a:cs typeface="Verdana"/>
              </a:rPr>
              <a:t> </a:t>
            </a:r>
            <a:r>
              <a:rPr lang="en-US" sz="3200" err="1">
                <a:latin typeface="Verdana"/>
                <a:cs typeface="Verdana"/>
              </a:rPr>
              <a:t>organizacijom</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strategijama</a:t>
            </a:r>
            <a:r>
              <a:rPr lang="en-US" sz="3200">
                <a:latin typeface="Verdana"/>
                <a:cs typeface="Verdana"/>
              </a:rPr>
              <a:t>. </a:t>
            </a:r>
          </a:p>
          <a:p>
            <a:pPr>
              <a:lnSpc>
                <a:spcPct val="60000"/>
              </a:lnSpc>
            </a:pPr>
            <a:r>
              <a:rPr lang="en-US" sz="3200">
                <a:latin typeface="Verdana"/>
                <a:cs typeface="Verdana"/>
              </a:rPr>
              <a:t> </a:t>
            </a:r>
          </a:p>
          <a:p>
            <a:r>
              <a:rPr lang="en-US" sz="3200">
                <a:latin typeface="Verdana"/>
                <a:cs typeface="Verdana"/>
              </a:rPr>
              <a:t>DRUGA OSOBA je </a:t>
            </a:r>
            <a:r>
              <a:rPr lang="en-US" sz="3200" err="1">
                <a:latin typeface="Verdana"/>
                <a:cs typeface="Verdana"/>
              </a:rPr>
              <a:t>odgovorna</a:t>
            </a:r>
            <a:r>
              <a:rPr lang="en-US" sz="3200">
                <a:latin typeface="Verdana"/>
                <a:cs typeface="Verdana"/>
              </a:rPr>
              <a:t> </a:t>
            </a:r>
            <a:r>
              <a:rPr lang="en-US" sz="3200" err="1">
                <a:latin typeface="Verdana"/>
                <a:cs typeface="Verdana"/>
              </a:rPr>
              <a:t>za</a:t>
            </a:r>
            <a:r>
              <a:rPr lang="en-US" sz="3200">
                <a:latin typeface="Verdana"/>
                <a:cs typeface="Verdana"/>
              </a:rPr>
              <a:t> </a:t>
            </a:r>
            <a:r>
              <a:rPr lang="en-US" sz="3200" err="1">
                <a:latin typeface="Verdana"/>
                <a:cs typeface="Verdana"/>
              </a:rPr>
              <a:t>poslovne</a:t>
            </a:r>
            <a:r>
              <a:rPr lang="en-US" sz="3200">
                <a:latin typeface="Verdana"/>
                <a:cs typeface="Verdana"/>
              </a:rPr>
              <a:t> </a:t>
            </a:r>
            <a:r>
              <a:rPr lang="en-US" sz="3200" err="1">
                <a:latin typeface="Verdana"/>
                <a:cs typeface="Verdana"/>
              </a:rPr>
              <a:t>operacije</a:t>
            </a:r>
            <a:r>
              <a:rPr lang="en-US" sz="3200">
                <a:latin typeface="Verdana"/>
                <a:cs typeface="Verdana"/>
              </a:rPr>
              <a:t>. On je </a:t>
            </a:r>
            <a:r>
              <a:rPr lang="en-US" sz="3200" err="1">
                <a:latin typeface="Verdana"/>
                <a:cs typeface="Verdana"/>
              </a:rPr>
              <a:t>veza</a:t>
            </a:r>
            <a:r>
              <a:rPr lang="en-US" sz="3200">
                <a:latin typeface="Verdana"/>
                <a:cs typeface="Verdana"/>
              </a:rPr>
              <a:t> </a:t>
            </a:r>
            <a:r>
              <a:rPr lang="en-US" sz="3200" err="1" smtClean="0">
                <a:latin typeface="Verdana"/>
                <a:cs typeface="Verdana"/>
              </a:rPr>
              <a:t>izme</a:t>
            </a:r>
            <a:r>
              <a:rPr lang="sr-Latn-RS" sz="3200" smtClean="0">
                <a:latin typeface="Verdana"/>
                <a:cs typeface="Verdana"/>
              </a:rPr>
              <a:t>đ</a:t>
            </a:r>
            <a:r>
              <a:rPr lang="en-US" sz="3200" smtClean="0">
                <a:latin typeface="Verdana"/>
                <a:cs typeface="Verdana"/>
              </a:rPr>
              <a:t>u </a:t>
            </a:r>
            <a:r>
              <a:rPr lang="en-US" sz="3200" err="1">
                <a:latin typeface="Verdana"/>
                <a:cs typeface="Verdana"/>
              </a:rPr>
              <a:t>kompanije</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sveta</a:t>
            </a:r>
            <a:r>
              <a:rPr lang="en-US" sz="3200">
                <a:latin typeface="Verdana"/>
                <a:cs typeface="Verdana"/>
              </a:rPr>
              <a:t>. </a:t>
            </a:r>
          </a:p>
          <a:p>
            <a:pPr>
              <a:lnSpc>
                <a:spcPct val="60000"/>
              </a:lnSpc>
            </a:pPr>
            <a:r>
              <a:rPr lang="en-US" sz="3200">
                <a:latin typeface="Verdana"/>
                <a:cs typeface="Verdana"/>
              </a:rPr>
              <a:t> </a:t>
            </a:r>
          </a:p>
          <a:p>
            <a:r>
              <a:rPr lang="en-US" sz="3200" smtClean="0">
                <a:latin typeface="Verdana"/>
                <a:cs typeface="Verdana"/>
              </a:rPr>
              <a:t>TRE</a:t>
            </a:r>
            <a:r>
              <a:rPr lang="sr-Latn-RS" sz="3200" smtClean="0">
                <a:latin typeface="Verdana"/>
                <a:cs typeface="Verdana"/>
              </a:rPr>
              <a:t>Ć</a:t>
            </a:r>
            <a:r>
              <a:rPr lang="en-US" sz="3200" smtClean="0">
                <a:latin typeface="Verdana"/>
                <a:cs typeface="Verdana"/>
              </a:rPr>
              <a:t>A </a:t>
            </a:r>
            <a:r>
              <a:rPr lang="en-US" sz="3200">
                <a:latin typeface="Verdana"/>
                <a:cs typeface="Verdana"/>
              </a:rPr>
              <a:t>OSOBA </a:t>
            </a:r>
            <a:r>
              <a:rPr lang="en-US" sz="3200" err="1">
                <a:latin typeface="Verdana"/>
                <a:cs typeface="Verdana"/>
              </a:rPr>
              <a:t>ima</a:t>
            </a:r>
            <a:r>
              <a:rPr lang="en-US" sz="3200">
                <a:latin typeface="Verdana"/>
                <a:cs typeface="Verdana"/>
              </a:rPr>
              <a:t> </a:t>
            </a:r>
            <a:r>
              <a:rPr lang="en-US" sz="3200" err="1" smtClean="0">
                <a:latin typeface="Verdana"/>
                <a:cs typeface="Verdana"/>
              </a:rPr>
              <a:t>izvr</a:t>
            </a:r>
            <a:r>
              <a:rPr lang="sr-Latn-RS" sz="3200" smtClean="0">
                <a:latin typeface="Verdana"/>
                <a:cs typeface="Verdana"/>
              </a:rPr>
              <a:t>šnu</a:t>
            </a:r>
            <a:r>
              <a:rPr lang="en-US" sz="3200" smtClean="0">
                <a:latin typeface="Verdana"/>
                <a:cs typeface="Verdana"/>
              </a:rPr>
              <a:t> </a:t>
            </a:r>
            <a:r>
              <a:rPr lang="en-US" sz="3200" err="1">
                <a:latin typeface="Verdana"/>
                <a:cs typeface="Verdana"/>
              </a:rPr>
              <a:t>ulogu</a:t>
            </a:r>
            <a:r>
              <a:rPr lang="en-US" sz="3200">
                <a:latin typeface="Verdana"/>
                <a:cs typeface="Verdana"/>
              </a:rPr>
              <a:t>. </a:t>
            </a:r>
          </a:p>
        </p:txBody>
      </p:sp>
    </p:spTree>
    <p:extLst>
      <p:ext uri="{BB962C8B-B14F-4D97-AF65-F5344CB8AC3E}">
        <p14:creationId xmlns:p14="http://schemas.microsoft.com/office/powerpoint/2010/main" val="18314743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7324" y="600320"/>
            <a:ext cx="8128001" cy="5509200"/>
          </a:xfrm>
          <a:prstGeom prst="rect">
            <a:avLst/>
          </a:prstGeom>
          <a:noFill/>
        </p:spPr>
        <p:txBody>
          <a:bodyPr wrap="square" rtlCol="0">
            <a:spAutoFit/>
          </a:bodyPr>
          <a:lstStyle/>
          <a:p>
            <a:r>
              <a:rPr lang="en-US" sz="3200">
                <a:latin typeface="Verdana"/>
                <a:cs typeface="Verdana"/>
              </a:rPr>
              <a:t>Na </a:t>
            </a:r>
            <a:r>
              <a:rPr lang="en-US" sz="3200" err="1">
                <a:latin typeface="Verdana"/>
                <a:cs typeface="Verdana"/>
              </a:rPr>
              <a:t>takav</a:t>
            </a:r>
            <a:r>
              <a:rPr lang="en-US" sz="3200">
                <a:latin typeface="Verdana"/>
                <a:cs typeface="Verdana"/>
              </a:rPr>
              <a:t> </a:t>
            </a:r>
            <a:r>
              <a:rPr lang="en-US" sz="3200" err="1" smtClean="0">
                <a:latin typeface="Verdana"/>
                <a:cs typeface="Verdana"/>
              </a:rPr>
              <a:t>na</a:t>
            </a:r>
            <a:r>
              <a:rPr lang="sr-Latn-RS" sz="3200" smtClean="0">
                <a:latin typeface="Verdana"/>
                <a:cs typeface="Verdana"/>
              </a:rPr>
              <a:t>č</a:t>
            </a:r>
            <a:r>
              <a:rPr lang="en-US" sz="3200" smtClean="0">
                <a:latin typeface="Verdana"/>
                <a:cs typeface="Verdana"/>
              </a:rPr>
              <a:t>in </a:t>
            </a:r>
            <a:r>
              <a:rPr lang="en-US" sz="3200" err="1">
                <a:latin typeface="Verdana"/>
                <a:cs typeface="Verdana"/>
              </a:rPr>
              <a:t>ove</a:t>
            </a:r>
            <a:r>
              <a:rPr lang="en-US" sz="3200">
                <a:latin typeface="Verdana"/>
                <a:cs typeface="Verdana"/>
              </a:rPr>
              <a:t> tri </a:t>
            </a:r>
            <a:r>
              <a:rPr lang="en-US" sz="3200" err="1">
                <a:latin typeface="Verdana"/>
                <a:cs typeface="Verdana"/>
              </a:rPr>
              <a:t>osobe</a:t>
            </a:r>
            <a:r>
              <a:rPr lang="en-US" sz="3200">
                <a:latin typeface="Verdana"/>
                <a:cs typeface="Verdana"/>
              </a:rPr>
              <a:t> </a:t>
            </a:r>
            <a:r>
              <a:rPr lang="en-US" sz="3200" err="1">
                <a:latin typeface="Verdana"/>
                <a:cs typeface="Verdana"/>
              </a:rPr>
              <a:t>rukovode</a:t>
            </a:r>
            <a:r>
              <a:rPr lang="en-US" sz="3200">
                <a:latin typeface="Verdana"/>
                <a:cs typeface="Verdana"/>
              </a:rPr>
              <a:t> </a:t>
            </a:r>
            <a:r>
              <a:rPr lang="en-US" sz="3200" err="1">
                <a:latin typeface="Verdana"/>
                <a:cs typeface="Verdana"/>
              </a:rPr>
              <a:t>kompanijom</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jednaki</a:t>
            </a:r>
            <a:r>
              <a:rPr lang="en-US" sz="3200">
                <a:latin typeface="Verdana"/>
                <a:cs typeface="Verdana"/>
              </a:rPr>
              <a:t> </a:t>
            </a:r>
            <a:r>
              <a:rPr lang="en-US" sz="3200" err="1">
                <a:latin typeface="Verdana"/>
                <a:cs typeface="Verdana"/>
              </a:rPr>
              <a:t>su</a:t>
            </a:r>
            <a:r>
              <a:rPr lang="en-US" sz="3200">
                <a:latin typeface="Verdana"/>
                <a:cs typeface="Verdana"/>
              </a:rPr>
              <a:t>. </a:t>
            </a:r>
            <a:r>
              <a:rPr lang="en-US" sz="3200" smtClean="0">
                <a:latin typeface="Verdana"/>
                <a:cs typeface="Verdana"/>
              </a:rPr>
              <a:t>Me</a:t>
            </a:r>
            <a:r>
              <a:rPr lang="sr-Latn-RS" sz="3200" smtClean="0">
                <a:latin typeface="Verdana"/>
                <a:cs typeface="Verdana"/>
              </a:rPr>
              <a:t>đ</a:t>
            </a:r>
            <a:r>
              <a:rPr lang="en-US" sz="3200" err="1" smtClean="0">
                <a:latin typeface="Verdana"/>
                <a:cs typeface="Verdana"/>
              </a:rPr>
              <a:t>utim</a:t>
            </a:r>
            <a:r>
              <a:rPr lang="en-US" sz="3200">
                <a:latin typeface="Verdana"/>
                <a:cs typeface="Verdana"/>
              </a:rPr>
              <a:t>, </a:t>
            </a:r>
            <a:r>
              <a:rPr lang="en-US" sz="3200" err="1">
                <a:latin typeface="Verdana"/>
                <a:cs typeface="Verdana"/>
              </a:rPr>
              <a:t>oni</a:t>
            </a:r>
            <a:r>
              <a:rPr lang="en-US" sz="3200">
                <a:latin typeface="Verdana"/>
                <a:cs typeface="Verdana"/>
              </a:rPr>
              <a:t> </a:t>
            </a:r>
            <a:r>
              <a:rPr lang="en-US" sz="3200" err="1">
                <a:latin typeface="Verdana"/>
                <a:cs typeface="Verdana"/>
              </a:rPr>
              <a:t>imaju</a:t>
            </a:r>
            <a:r>
              <a:rPr lang="en-US" sz="3200">
                <a:latin typeface="Verdana"/>
                <a:cs typeface="Verdana"/>
              </a:rPr>
              <a:t>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ite</a:t>
            </a:r>
            <a:r>
              <a:rPr lang="en-US" sz="3200" smtClean="0">
                <a:latin typeface="Verdana"/>
                <a:cs typeface="Verdana"/>
              </a:rPr>
              <a:t> </a:t>
            </a:r>
            <a:r>
              <a:rPr lang="en-US" sz="3200" err="1">
                <a:latin typeface="Verdana"/>
                <a:cs typeface="Verdana"/>
              </a:rPr>
              <a:t>funkcije</a:t>
            </a:r>
            <a:r>
              <a:rPr lang="en-US" sz="3200">
                <a:latin typeface="Verdana"/>
                <a:cs typeface="Verdana"/>
              </a:rPr>
              <a:t> u </a:t>
            </a:r>
            <a:r>
              <a:rPr lang="en-US" sz="3200" err="1" smtClean="0">
                <a:latin typeface="Verdana"/>
                <a:cs typeface="Verdana"/>
              </a:rPr>
              <a:t>rukovo</a:t>
            </a:r>
            <a:r>
              <a:rPr lang="sr-Latn-RS" sz="3200" smtClean="0">
                <a:latin typeface="Verdana"/>
                <a:cs typeface="Verdana"/>
              </a:rPr>
              <a:t>đ</a:t>
            </a:r>
            <a:r>
              <a:rPr lang="en-US" sz="3200" err="1" smtClean="0">
                <a:latin typeface="Verdana"/>
                <a:cs typeface="Verdana"/>
              </a:rPr>
              <a:t>enju</a:t>
            </a:r>
            <a:r>
              <a:rPr lang="en-US" sz="3200" smtClean="0">
                <a:latin typeface="Verdana"/>
                <a:cs typeface="Verdana"/>
              </a:rPr>
              <a:t> </a:t>
            </a:r>
            <a:r>
              <a:rPr lang="en-US" sz="3200" err="1">
                <a:latin typeface="Verdana"/>
                <a:cs typeface="Verdana"/>
              </a:rPr>
              <a:t>kompanije</a:t>
            </a:r>
            <a:r>
              <a:rPr lang="en-US" sz="3200">
                <a:latin typeface="Verdana"/>
                <a:cs typeface="Verdana"/>
              </a:rPr>
              <a:t>. </a:t>
            </a:r>
          </a:p>
          <a:p>
            <a:endParaRPr lang="en-US" sz="3200">
              <a:latin typeface="Verdana"/>
              <a:cs typeface="Verdana"/>
            </a:endParaRPr>
          </a:p>
          <a:p>
            <a:r>
              <a:rPr lang="en-US" sz="3200">
                <a:latin typeface="Verdana"/>
                <a:cs typeface="Verdana"/>
              </a:rPr>
              <a:t>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anstva</a:t>
            </a:r>
            <a:r>
              <a:rPr lang="en-US" sz="3200" smtClean="0">
                <a:latin typeface="Verdana"/>
                <a:cs typeface="Verdana"/>
              </a:rPr>
              <a:t> funk</a:t>
            </a:r>
            <a:r>
              <a:rPr lang="sr-Latn-RS" sz="3200" smtClean="0">
                <a:latin typeface="Verdana"/>
                <a:cs typeface="Verdana"/>
              </a:rPr>
              <a:t>cioniš</a:t>
            </a:r>
            <a:r>
              <a:rPr lang="en-US" sz="3200" smtClean="0">
                <a:latin typeface="Verdana"/>
                <a:cs typeface="Verdana"/>
              </a:rPr>
              <a:t>u </a:t>
            </a:r>
            <a:r>
              <a:rPr lang="en-US" sz="3200" err="1">
                <a:latin typeface="Verdana"/>
                <a:cs typeface="Verdana"/>
              </a:rPr>
              <a:t>i</a:t>
            </a:r>
            <a:r>
              <a:rPr lang="en-US" sz="3200">
                <a:latin typeface="Verdana"/>
                <a:cs typeface="Verdana"/>
              </a:rPr>
              <a:t> </a:t>
            </a:r>
            <a:r>
              <a:rPr lang="en-US" sz="3200" err="1">
                <a:latin typeface="Verdana"/>
                <a:cs typeface="Verdana"/>
              </a:rPr>
              <a:t>odnose</a:t>
            </a:r>
            <a:r>
              <a:rPr lang="en-US" sz="3200">
                <a:latin typeface="Verdana"/>
                <a:cs typeface="Verdana"/>
              </a:rPr>
              <a:t> se </a:t>
            </a:r>
            <a:r>
              <a:rPr lang="en-US" sz="3200" err="1">
                <a:latin typeface="Verdana"/>
                <a:cs typeface="Verdana"/>
              </a:rPr>
              <a:t>na</a:t>
            </a:r>
            <a:r>
              <a:rPr lang="en-US" sz="3200">
                <a:latin typeface="Verdana"/>
                <a:cs typeface="Verdana"/>
              </a:rPr>
              <a:t> </a:t>
            </a:r>
            <a:r>
              <a:rPr lang="en-US" sz="3200" err="1">
                <a:latin typeface="Verdana"/>
                <a:cs typeface="Verdana"/>
              </a:rPr>
              <a:t>isti</a:t>
            </a:r>
            <a:r>
              <a:rPr lang="en-US" sz="3200">
                <a:latin typeface="Verdana"/>
                <a:cs typeface="Verdana"/>
              </a:rPr>
              <a:t> </a:t>
            </a:r>
            <a:r>
              <a:rPr lang="en-US" sz="3200" err="1" smtClean="0">
                <a:latin typeface="Verdana"/>
                <a:cs typeface="Verdana"/>
              </a:rPr>
              <a:t>na</a:t>
            </a:r>
            <a:r>
              <a:rPr lang="sr-Latn-RS" sz="3200" smtClean="0">
                <a:latin typeface="Verdana"/>
                <a:cs typeface="Verdana"/>
              </a:rPr>
              <a:t>č</a:t>
            </a:r>
            <a:r>
              <a:rPr lang="en-US" sz="3200" smtClean="0">
                <a:latin typeface="Verdana"/>
                <a:cs typeface="Verdana"/>
              </a:rPr>
              <a:t>in</a:t>
            </a:r>
            <a:r>
              <a:rPr lang="en-US" sz="3200">
                <a:latin typeface="Verdana"/>
                <a:cs typeface="Verdana"/>
              </a:rPr>
              <a:t>. </a:t>
            </a:r>
            <a:r>
              <a:rPr lang="en-US" sz="3200" err="1">
                <a:latin typeface="Verdana"/>
                <a:cs typeface="Verdana"/>
              </a:rPr>
              <a:t>Sva</a:t>
            </a:r>
            <a:r>
              <a:rPr lang="en-US" sz="3200">
                <a:latin typeface="Verdana"/>
                <a:cs typeface="Verdana"/>
              </a:rPr>
              <a:t> </a:t>
            </a:r>
            <a:r>
              <a:rPr lang="en-US" sz="3200" err="1">
                <a:latin typeface="Verdana"/>
                <a:cs typeface="Verdana"/>
              </a:rPr>
              <a:t>Trojica</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ve</a:t>
            </a:r>
            <a:r>
              <a:rPr lang="sr-Latn-RS" sz="3200" smtClean="0">
                <a:latin typeface="Verdana"/>
                <a:cs typeface="Verdana"/>
              </a:rPr>
              <a:t>č</a:t>
            </a:r>
            <a:r>
              <a:rPr lang="en-US" sz="3200" err="1" smtClean="0">
                <a:latin typeface="Verdana"/>
                <a:cs typeface="Verdana"/>
              </a:rPr>
              <a:t>ni</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jednako</a:t>
            </a:r>
            <a:r>
              <a:rPr lang="en-US" sz="3200">
                <a:latin typeface="Verdana"/>
                <a:cs typeface="Verdana"/>
              </a:rPr>
              <a:t> </a:t>
            </a:r>
            <a:r>
              <a:rPr lang="en-US" sz="3200" err="1">
                <a:latin typeface="Verdana"/>
                <a:cs typeface="Verdana"/>
              </a:rPr>
              <a:t>su</a:t>
            </a:r>
            <a:r>
              <a:rPr lang="en-US" sz="3200">
                <a:latin typeface="Verdana"/>
                <a:cs typeface="Verdana"/>
              </a:rPr>
              <a:t> </a:t>
            </a:r>
            <a:r>
              <a:rPr lang="en-US" sz="3200" err="1" smtClean="0">
                <a:latin typeface="Verdana"/>
                <a:cs typeface="Verdana"/>
              </a:rPr>
              <a:t>bo</a:t>
            </a:r>
            <a:r>
              <a:rPr lang="sr-Latn-RS" sz="3200" smtClean="0">
                <a:latin typeface="Verdana"/>
                <a:cs typeface="Verdana"/>
              </a:rPr>
              <a:t>ž</a:t>
            </a:r>
            <a:r>
              <a:rPr lang="en-US" sz="3200" err="1" smtClean="0">
                <a:latin typeface="Verdana"/>
                <a:cs typeface="Verdana"/>
              </a:rPr>
              <a:t>anski</a:t>
            </a:r>
            <a:r>
              <a:rPr lang="en-US" sz="3200">
                <a:latin typeface="Verdana"/>
                <a:cs typeface="Verdana"/>
              </a:rPr>
              <a:t>, </a:t>
            </a:r>
            <a:r>
              <a:rPr lang="en-US" sz="3200" err="1">
                <a:latin typeface="Verdana"/>
                <a:cs typeface="Verdana"/>
              </a:rPr>
              <a:t>ali</a:t>
            </a:r>
            <a:r>
              <a:rPr lang="en-US" sz="3200">
                <a:latin typeface="Verdana"/>
                <a:cs typeface="Verdana"/>
              </a:rPr>
              <a:t> </a:t>
            </a:r>
            <a:r>
              <a:rPr lang="en-US" sz="3200" err="1">
                <a:latin typeface="Verdana"/>
                <a:cs typeface="Verdana"/>
              </a:rPr>
              <a:t>imaju</a:t>
            </a:r>
            <a:r>
              <a:rPr lang="en-US" sz="3200">
                <a:latin typeface="Verdana"/>
                <a:cs typeface="Verdana"/>
              </a:rPr>
              <a:t> </a:t>
            </a:r>
            <a:r>
              <a:rPr lang="en-US" sz="3200" err="1" smtClean="0">
                <a:latin typeface="Verdana"/>
                <a:cs typeface="Verdana"/>
              </a:rPr>
              <a:t>razli</a:t>
            </a:r>
            <a:r>
              <a:rPr lang="sr-Latn-RS" sz="3200" smtClean="0">
                <a:latin typeface="Verdana"/>
                <a:cs typeface="Verdana"/>
              </a:rPr>
              <a:t>č</a:t>
            </a:r>
            <a:r>
              <a:rPr lang="en-US" sz="3200" err="1" smtClean="0">
                <a:latin typeface="Verdana"/>
                <a:cs typeface="Verdana"/>
              </a:rPr>
              <a:t>ite</a:t>
            </a:r>
            <a:r>
              <a:rPr lang="en-US" sz="3200" smtClean="0">
                <a:latin typeface="Verdana"/>
                <a:cs typeface="Verdana"/>
              </a:rPr>
              <a:t> </a:t>
            </a:r>
            <a:r>
              <a:rPr lang="en-US" sz="3200" err="1" smtClean="0">
                <a:latin typeface="Verdana"/>
                <a:cs typeface="Verdana"/>
              </a:rPr>
              <a:t>fu</a:t>
            </a:r>
            <a:r>
              <a:rPr lang="sr-Latn-RS" sz="3200" smtClean="0">
                <a:latin typeface="Verdana"/>
                <a:cs typeface="Verdana"/>
              </a:rPr>
              <a:t>n</a:t>
            </a:r>
            <a:r>
              <a:rPr lang="en-US" sz="3200" err="1" smtClean="0">
                <a:latin typeface="Verdana"/>
                <a:cs typeface="Verdana"/>
              </a:rPr>
              <a:t>kcije</a:t>
            </a:r>
            <a:r>
              <a:rPr lang="en-US" sz="3200" smtClean="0">
                <a:latin typeface="Verdana"/>
                <a:cs typeface="Verdana"/>
              </a:rPr>
              <a:t> </a:t>
            </a:r>
            <a:r>
              <a:rPr lang="en-US" sz="3200">
                <a:latin typeface="Verdana"/>
                <a:cs typeface="Verdana"/>
              </a:rPr>
              <a:t>u </a:t>
            </a:r>
            <a:r>
              <a:rPr lang="en-US" sz="3200" err="1">
                <a:latin typeface="Verdana"/>
                <a:cs typeface="Verdana"/>
              </a:rPr>
              <a:t>stvaranju</a:t>
            </a:r>
            <a:r>
              <a:rPr lang="en-US" sz="3200">
                <a:latin typeface="Verdana"/>
                <a:cs typeface="Verdana"/>
              </a:rPr>
              <a:t> </a:t>
            </a:r>
            <a:r>
              <a:rPr lang="en-US" sz="3200" err="1">
                <a:latin typeface="Verdana"/>
                <a:cs typeface="Verdana"/>
              </a:rPr>
              <a:t>i</a:t>
            </a:r>
            <a:r>
              <a:rPr lang="en-US" sz="3200">
                <a:latin typeface="Verdana"/>
                <a:cs typeface="Verdana"/>
              </a:rPr>
              <a:t> </a:t>
            </a:r>
            <a:r>
              <a:rPr lang="en-US" sz="3200" err="1" smtClean="0">
                <a:latin typeface="Verdana"/>
                <a:cs typeface="Verdana"/>
              </a:rPr>
              <a:t>odr</a:t>
            </a:r>
            <a:r>
              <a:rPr lang="sr-Latn-RS" sz="3200" smtClean="0">
                <a:latin typeface="Verdana"/>
                <a:cs typeface="Verdana"/>
              </a:rPr>
              <a:t>ž</a:t>
            </a:r>
            <a:r>
              <a:rPr lang="en-US" sz="3200" err="1" smtClean="0">
                <a:latin typeface="Verdana"/>
                <a:cs typeface="Verdana"/>
              </a:rPr>
              <a:t>avanju</a:t>
            </a:r>
            <a:r>
              <a:rPr lang="en-US" sz="3200" smtClean="0">
                <a:latin typeface="Verdana"/>
                <a:cs typeface="Verdana"/>
              </a:rPr>
              <a:t> </a:t>
            </a:r>
            <a:r>
              <a:rPr lang="en-US" sz="3200" err="1">
                <a:latin typeface="Verdana"/>
                <a:cs typeface="Verdana"/>
              </a:rPr>
              <a:t>svemira</a:t>
            </a:r>
            <a:r>
              <a:rPr lang="en-US" sz="3200">
                <a:latin typeface="Verdana"/>
                <a:cs typeface="Verdana"/>
              </a:rPr>
              <a:t>.</a:t>
            </a:r>
          </a:p>
          <a:p>
            <a:endParaRPr lang="en-US" sz="3200">
              <a:latin typeface="Verdana"/>
              <a:cs typeface="Verdana"/>
            </a:endParaRPr>
          </a:p>
        </p:txBody>
      </p:sp>
    </p:spTree>
    <p:extLst>
      <p:ext uri="{BB962C8B-B14F-4D97-AF65-F5344CB8AC3E}">
        <p14:creationId xmlns:p14="http://schemas.microsoft.com/office/powerpoint/2010/main" val="1773454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1" y="390770"/>
            <a:ext cx="8362463" cy="5773888"/>
          </a:xfrm>
          <a:prstGeom prst="rect">
            <a:avLst/>
          </a:prstGeom>
          <a:noFill/>
        </p:spPr>
        <p:txBody>
          <a:bodyPr wrap="square" rtlCol="0">
            <a:spAutoFit/>
          </a:bodyPr>
          <a:lstStyle/>
          <a:p>
            <a:r>
              <a:rPr lang="en-US" sz="3200" b="1">
                <a:latin typeface="Verdana"/>
                <a:cs typeface="Verdana"/>
              </a:rPr>
              <a:t>Da li je </a:t>
            </a:r>
            <a:r>
              <a:rPr lang="en-US" sz="3200" b="1" err="1">
                <a:latin typeface="Verdana"/>
                <a:cs typeface="Verdana"/>
              </a:rPr>
              <a:t>doktrina</a:t>
            </a:r>
            <a:r>
              <a:rPr lang="en-US" sz="3200" b="1">
                <a:latin typeface="Verdana"/>
                <a:cs typeface="Verdana"/>
              </a:rPr>
              <a:t> </a:t>
            </a:r>
            <a:r>
              <a:rPr lang="en-US" sz="3200" b="1" err="1">
                <a:latin typeface="Verdana"/>
                <a:cs typeface="Verdana"/>
              </a:rPr>
              <a:t>Trojstva</a:t>
            </a:r>
            <a:r>
              <a:rPr lang="en-US" sz="3200" b="1">
                <a:latin typeface="Verdana"/>
                <a:cs typeface="Verdana"/>
              </a:rPr>
              <a:t> </a:t>
            </a:r>
            <a:r>
              <a:rPr lang="en-US" sz="3200" b="1" err="1" smtClean="0">
                <a:latin typeface="Verdana"/>
                <a:cs typeface="Verdana"/>
              </a:rPr>
              <a:t>va</a:t>
            </a:r>
            <a:r>
              <a:rPr lang="sr-Latn-RS" sz="3200" b="1" smtClean="0">
                <a:latin typeface="Verdana"/>
                <a:cs typeface="Verdana"/>
              </a:rPr>
              <a:t>ž</a:t>
            </a:r>
            <a:r>
              <a:rPr lang="en-US" sz="3200" b="1" err="1" smtClean="0">
                <a:latin typeface="Verdana"/>
                <a:cs typeface="Verdana"/>
              </a:rPr>
              <a:t>na</a:t>
            </a:r>
            <a:r>
              <a:rPr lang="en-US" sz="3200" b="1">
                <a:latin typeface="Verdana"/>
                <a:cs typeface="Verdana"/>
              </a:rPr>
              <a:t>?</a:t>
            </a:r>
          </a:p>
          <a:p>
            <a:pPr>
              <a:lnSpc>
                <a:spcPct val="60000"/>
              </a:lnSpc>
            </a:pPr>
            <a:r>
              <a:rPr lang="en-US" sz="3200" b="1">
                <a:latin typeface="Verdana"/>
                <a:cs typeface="Verdana"/>
              </a:rPr>
              <a:t> </a:t>
            </a:r>
          </a:p>
          <a:p>
            <a:r>
              <a:rPr lang="en-US" sz="3000" err="1">
                <a:latin typeface="Verdana"/>
                <a:cs typeface="Verdana"/>
              </a:rPr>
              <a:t>Poricanje</a:t>
            </a:r>
            <a:r>
              <a:rPr lang="en-US" sz="3000">
                <a:latin typeface="Verdana"/>
                <a:cs typeface="Verdana"/>
              </a:rPr>
              <a:t> </a:t>
            </a:r>
            <a:r>
              <a:rPr lang="en-US" sz="3000" err="1">
                <a:latin typeface="Verdana"/>
                <a:cs typeface="Verdana"/>
              </a:rPr>
              <a:t>istine</a:t>
            </a:r>
            <a:r>
              <a:rPr lang="en-US" sz="3000">
                <a:latin typeface="Verdana"/>
                <a:cs typeface="Verdana"/>
              </a:rPr>
              <a:t> </a:t>
            </a:r>
            <a:r>
              <a:rPr lang="en-US" sz="3000" err="1" smtClean="0">
                <a:latin typeface="Verdana"/>
                <a:cs typeface="Verdana"/>
              </a:rPr>
              <a:t>Trojednog</a:t>
            </a:r>
            <a:r>
              <a:rPr lang="en-US" sz="3000" smtClean="0">
                <a:latin typeface="Verdana"/>
                <a:cs typeface="Verdana"/>
              </a:rPr>
              <a:t> Bo</a:t>
            </a:r>
            <a:r>
              <a:rPr lang="sr-Latn-RS" sz="3000" smtClean="0">
                <a:latin typeface="Verdana"/>
                <a:cs typeface="Verdana"/>
              </a:rPr>
              <a:t>ž</a:t>
            </a:r>
            <a:r>
              <a:rPr lang="en-US" sz="3000" err="1" smtClean="0">
                <a:latin typeface="Verdana"/>
                <a:cs typeface="Verdana"/>
              </a:rPr>
              <a:t>anstva</a:t>
            </a:r>
            <a:r>
              <a:rPr lang="en-US" sz="3000" smtClean="0">
                <a:latin typeface="Verdana"/>
                <a:cs typeface="Verdana"/>
              </a:rPr>
              <a:t> </a:t>
            </a:r>
            <a:r>
              <a:rPr lang="en-US" sz="3000" err="1" smtClean="0">
                <a:latin typeface="Verdana"/>
                <a:cs typeface="Verdana"/>
              </a:rPr>
              <a:t>zna</a:t>
            </a:r>
            <a:r>
              <a:rPr lang="sr-Latn-RS" sz="3000" smtClean="0">
                <a:latin typeface="Verdana"/>
                <a:cs typeface="Verdana"/>
              </a:rPr>
              <a:t>č</a:t>
            </a:r>
            <a:r>
              <a:rPr lang="en-US" sz="3000" err="1" smtClean="0">
                <a:latin typeface="Verdana"/>
                <a:cs typeface="Verdana"/>
              </a:rPr>
              <a:t>i</a:t>
            </a:r>
            <a:r>
              <a:rPr lang="en-US" sz="3000" smtClean="0">
                <a:latin typeface="Verdana"/>
                <a:cs typeface="Verdana"/>
              </a:rPr>
              <a:t> </a:t>
            </a:r>
            <a:r>
              <a:rPr lang="en-US" sz="3000" err="1">
                <a:latin typeface="Verdana"/>
                <a:cs typeface="Verdana"/>
              </a:rPr>
              <a:t>poricanje</a:t>
            </a:r>
            <a:r>
              <a:rPr lang="en-US" sz="3000">
                <a:latin typeface="Verdana"/>
                <a:cs typeface="Verdana"/>
              </a:rPr>
              <a:t> </a:t>
            </a:r>
            <a:r>
              <a:rPr lang="en-US" sz="3000" err="1" smtClean="0">
                <a:latin typeface="Verdana"/>
                <a:cs typeface="Verdana"/>
              </a:rPr>
              <a:t>su</a:t>
            </a:r>
            <a:r>
              <a:rPr lang="sr-Latn-RS" sz="3000" smtClean="0">
                <a:latin typeface="Verdana"/>
                <a:cs typeface="Verdana"/>
              </a:rPr>
              <a:t>š</a:t>
            </a:r>
            <a:r>
              <a:rPr lang="en-US" sz="3000" smtClean="0">
                <a:latin typeface="Verdana"/>
                <a:cs typeface="Verdana"/>
              </a:rPr>
              <a:t>tine </a:t>
            </a:r>
            <a:r>
              <a:rPr lang="sr-Latn-RS" sz="3000">
                <a:latin typeface="Verdana"/>
                <a:cs typeface="Verdana"/>
              </a:rPr>
              <a:t>H</a:t>
            </a:r>
            <a:r>
              <a:rPr lang="en-US" sz="3000" smtClean="0">
                <a:latin typeface="Verdana"/>
                <a:cs typeface="Verdana"/>
              </a:rPr>
              <a:t>r</a:t>
            </a:r>
            <a:r>
              <a:rPr lang="sr-Latn-RS" sz="3000" smtClean="0">
                <a:latin typeface="Verdana"/>
                <a:cs typeface="Verdana"/>
              </a:rPr>
              <a:t>išć</a:t>
            </a:r>
            <a:r>
              <a:rPr lang="en-US" sz="3000" err="1" smtClean="0">
                <a:latin typeface="Verdana"/>
                <a:cs typeface="Verdana"/>
              </a:rPr>
              <a:t>anstva</a:t>
            </a:r>
            <a:r>
              <a:rPr lang="en-US" sz="3000">
                <a:latin typeface="Verdana"/>
                <a:cs typeface="Verdana"/>
              </a:rPr>
              <a:t>. </a:t>
            </a:r>
            <a:r>
              <a:rPr lang="en-US" sz="3000" err="1" smtClean="0">
                <a:latin typeface="Verdana"/>
                <a:cs typeface="Verdana"/>
              </a:rPr>
              <a:t>Nerazumevanje</a:t>
            </a:r>
            <a:r>
              <a:rPr lang="en-US" sz="3000" smtClean="0">
                <a:latin typeface="Verdana"/>
                <a:cs typeface="Verdana"/>
              </a:rPr>
              <a:t> </a:t>
            </a:r>
            <a:r>
              <a:rPr lang="en-US" sz="3000" err="1">
                <a:latin typeface="Verdana"/>
                <a:cs typeface="Verdana"/>
              </a:rPr>
              <a:t>ovog</a:t>
            </a:r>
            <a:r>
              <a:rPr lang="en-US" sz="3000">
                <a:latin typeface="Verdana"/>
                <a:cs typeface="Verdana"/>
              </a:rPr>
              <a:t> </a:t>
            </a:r>
            <a:r>
              <a:rPr lang="en-US" sz="3000" err="1" smtClean="0">
                <a:latin typeface="Verdana"/>
                <a:cs typeface="Verdana"/>
              </a:rPr>
              <a:t>su</a:t>
            </a:r>
            <a:r>
              <a:rPr lang="sr-Latn-RS" sz="3000" smtClean="0">
                <a:latin typeface="Verdana"/>
                <a:cs typeface="Verdana"/>
              </a:rPr>
              <a:t>š</a:t>
            </a:r>
            <a:r>
              <a:rPr lang="en-US" sz="3000" err="1" smtClean="0">
                <a:latin typeface="Verdana"/>
                <a:cs typeface="Verdana"/>
              </a:rPr>
              <a:t>tinskog</a:t>
            </a:r>
            <a:r>
              <a:rPr lang="en-US" sz="3000" smtClean="0">
                <a:latin typeface="Verdana"/>
                <a:cs typeface="Verdana"/>
              </a:rPr>
              <a:t> </a:t>
            </a:r>
            <a:r>
              <a:rPr lang="en-US" sz="3000" err="1">
                <a:latin typeface="Verdana"/>
                <a:cs typeface="Verdana"/>
              </a:rPr>
              <a:t>biblijskog</a:t>
            </a:r>
            <a:r>
              <a:rPr lang="en-US" sz="3000">
                <a:latin typeface="Verdana"/>
                <a:cs typeface="Verdana"/>
              </a:rPr>
              <a:t> </a:t>
            </a:r>
            <a:r>
              <a:rPr lang="en-US" sz="3000" smtClean="0">
                <a:latin typeface="Verdana"/>
                <a:cs typeface="Verdana"/>
              </a:rPr>
              <a:t>u</a:t>
            </a:r>
            <a:r>
              <a:rPr lang="sr-Latn-RS" sz="3000" smtClean="0">
                <a:latin typeface="Verdana"/>
                <a:cs typeface="Verdana"/>
              </a:rPr>
              <a:t>č</a:t>
            </a:r>
            <a:r>
              <a:rPr lang="en-US" sz="3000" err="1" smtClean="0">
                <a:latin typeface="Verdana"/>
                <a:cs typeface="Verdana"/>
              </a:rPr>
              <a:t>enja</a:t>
            </a:r>
            <a:r>
              <a:rPr lang="en-US" sz="3000" smtClean="0">
                <a:latin typeface="Verdana"/>
                <a:cs typeface="Verdana"/>
              </a:rPr>
              <a:t> </a:t>
            </a:r>
            <a:r>
              <a:rPr lang="en-US" sz="3000" err="1" smtClean="0">
                <a:latin typeface="Verdana"/>
                <a:cs typeface="Verdana"/>
              </a:rPr>
              <a:t>rezult</a:t>
            </a:r>
            <a:r>
              <a:rPr lang="sr-Latn-RS" sz="3000" smtClean="0">
                <a:latin typeface="Verdana"/>
                <a:cs typeface="Verdana"/>
              </a:rPr>
              <a:t>uje</a:t>
            </a:r>
            <a:r>
              <a:rPr lang="en-US" sz="3000" smtClean="0">
                <a:latin typeface="Verdana"/>
                <a:cs typeface="Verdana"/>
              </a:rPr>
              <a:t> </a:t>
            </a:r>
            <a:r>
              <a:rPr lang="en-US" sz="3000" err="1" smtClean="0">
                <a:latin typeface="Verdana"/>
                <a:cs typeface="Verdana"/>
              </a:rPr>
              <a:t>nerazumevanj</a:t>
            </a:r>
            <a:r>
              <a:rPr lang="sr-Latn-RS" sz="3000" smtClean="0">
                <a:latin typeface="Verdana"/>
                <a:cs typeface="Verdana"/>
              </a:rPr>
              <a:t>em</a:t>
            </a:r>
            <a:r>
              <a:rPr lang="en-US" sz="3000" smtClean="0">
                <a:latin typeface="Verdana"/>
                <a:cs typeface="Verdana"/>
              </a:rPr>
              <a:t> </a:t>
            </a:r>
            <a:r>
              <a:rPr lang="en-US" sz="3000" err="1">
                <a:latin typeface="Verdana"/>
                <a:cs typeface="Verdana"/>
              </a:rPr>
              <a:t>plana</a:t>
            </a:r>
            <a:r>
              <a:rPr lang="en-US" sz="3000">
                <a:latin typeface="Verdana"/>
                <a:cs typeface="Verdana"/>
              </a:rPr>
              <a:t> </a:t>
            </a:r>
            <a:r>
              <a:rPr lang="en-US" sz="3000" err="1">
                <a:latin typeface="Verdana"/>
                <a:cs typeface="Verdana"/>
              </a:rPr>
              <a:t>spasenja</a:t>
            </a:r>
            <a:r>
              <a:rPr lang="en-US" sz="3000">
                <a:latin typeface="Verdana"/>
                <a:cs typeface="Verdana"/>
              </a:rPr>
              <a:t> </a:t>
            </a:r>
            <a:r>
              <a:rPr lang="en-US" sz="3000" err="1">
                <a:latin typeface="Verdana"/>
                <a:cs typeface="Verdana"/>
              </a:rPr>
              <a:t>i</a:t>
            </a:r>
            <a:r>
              <a:rPr lang="en-US" sz="3000">
                <a:latin typeface="Verdana"/>
                <a:cs typeface="Verdana"/>
              </a:rPr>
              <a:t> </a:t>
            </a:r>
            <a:r>
              <a:rPr lang="en-US" sz="3000" err="1" smtClean="0">
                <a:latin typeface="Verdana"/>
                <a:cs typeface="Verdana"/>
              </a:rPr>
              <a:t>su</a:t>
            </a:r>
            <a:r>
              <a:rPr lang="sr-Latn-RS" sz="3000" smtClean="0">
                <a:latin typeface="Verdana"/>
                <a:cs typeface="Verdana"/>
              </a:rPr>
              <a:t>š</a:t>
            </a:r>
            <a:r>
              <a:rPr lang="en-US" sz="3000" smtClean="0">
                <a:latin typeface="Verdana"/>
                <a:cs typeface="Verdana"/>
              </a:rPr>
              <a:t>tine </a:t>
            </a:r>
            <a:r>
              <a:rPr lang="en-US" sz="3000" err="1">
                <a:latin typeface="Verdana"/>
                <a:cs typeface="Verdana"/>
              </a:rPr>
              <a:t>spasenja</a:t>
            </a:r>
            <a:r>
              <a:rPr lang="en-US" sz="3000">
                <a:latin typeface="Verdana"/>
                <a:cs typeface="Verdana"/>
              </a:rPr>
              <a:t>.</a:t>
            </a:r>
          </a:p>
          <a:p>
            <a:pPr>
              <a:lnSpc>
                <a:spcPct val="60000"/>
              </a:lnSpc>
            </a:pPr>
            <a:r>
              <a:rPr lang="en-US" sz="3000">
                <a:latin typeface="Verdana"/>
                <a:cs typeface="Verdana"/>
              </a:rPr>
              <a:t> </a:t>
            </a:r>
          </a:p>
          <a:p>
            <a:r>
              <a:rPr lang="en-US" sz="3000" err="1">
                <a:latin typeface="Verdana"/>
                <a:cs typeface="Verdana"/>
              </a:rPr>
              <a:t>Stav</a:t>
            </a:r>
            <a:r>
              <a:rPr lang="en-US" sz="3000">
                <a:latin typeface="Verdana"/>
                <a:cs typeface="Verdana"/>
              </a:rPr>
              <a:t> </a:t>
            </a:r>
            <a:r>
              <a:rPr lang="en-US" sz="3000" err="1">
                <a:latin typeface="Verdana"/>
                <a:cs typeface="Verdana"/>
              </a:rPr>
              <a:t>koji</a:t>
            </a:r>
            <a:r>
              <a:rPr lang="en-US" sz="3000">
                <a:latin typeface="Verdana"/>
                <a:cs typeface="Verdana"/>
              </a:rPr>
              <a:t> </a:t>
            </a:r>
            <a:r>
              <a:rPr lang="en-US" sz="3000" err="1">
                <a:latin typeface="Verdana"/>
                <a:cs typeface="Verdana"/>
              </a:rPr>
              <a:t>neko</a:t>
            </a:r>
            <a:r>
              <a:rPr lang="en-US" sz="3000">
                <a:latin typeface="Verdana"/>
                <a:cs typeface="Verdana"/>
              </a:rPr>
              <a:t> </a:t>
            </a:r>
            <a:r>
              <a:rPr lang="en-US" sz="3000" err="1">
                <a:latin typeface="Verdana"/>
                <a:cs typeface="Verdana"/>
              </a:rPr>
              <a:t>zauzme</a:t>
            </a:r>
            <a:r>
              <a:rPr lang="en-US" sz="3000">
                <a:latin typeface="Verdana"/>
                <a:cs typeface="Verdana"/>
              </a:rPr>
              <a:t> </a:t>
            </a:r>
            <a:r>
              <a:rPr lang="en-US" sz="3000" err="1">
                <a:latin typeface="Verdana"/>
                <a:cs typeface="Verdana"/>
              </a:rPr>
              <a:t>prema</a:t>
            </a:r>
            <a:r>
              <a:rPr lang="en-US" sz="3000">
                <a:latin typeface="Verdana"/>
                <a:cs typeface="Verdana"/>
              </a:rPr>
              <a:t> </a:t>
            </a:r>
            <a:r>
              <a:rPr lang="en-US" sz="3000" err="1">
                <a:latin typeface="Verdana"/>
                <a:cs typeface="Verdana"/>
              </a:rPr>
              <a:t>ovoj</a:t>
            </a:r>
            <a:r>
              <a:rPr lang="en-US" sz="3000">
                <a:latin typeface="Verdana"/>
                <a:cs typeface="Verdana"/>
              </a:rPr>
              <a:t> </a:t>
            </a:r>
            <a:r>
              <a:rPr lang="en-US" sz="3000" err="1">
                <a:latin typeface="Verdana"/>
                <a:cs typeface="Verdana"/>
              </a:rPr>
              <a:t>doktrini</a:t>
            </a:r>
            <a:r>
              <a:rPr lang="en-US" sz="3000">
                <a:latin typeface="Verdana"/>
                <a:cs typeface="Verdana"/>
              </a:rPr>
              <a:t> </a:t>
            </a:r>
            <a:r>
              <a:rPr lang="sr-Latn-RS" sz="3000" err="1">
                <a:latin typeface="Verdana"/>
                <a:cs typeface="Verdana"/>
              </a:rPr>
              <a:t>ć</a:t>
            </a:r>
            <a:r>
              <a:rPr lang="en-US" sz="3000" smtClean="0">
                <a:latin typeface="Verdana"/>
                <a:cs typeface="Verdana"/>
              </a:rPr>
              <a:t>e </a:t>
            </a:r>
            <a:r>
              <a:rPr lang="en-US" sz="3000" err="1" smtClean="0">
                <a:latin typeface="Verdana"/>
                <a:cs typeface="Verdana"/>
              </a:rPr>
              <a:t>ut</a:t>
            </a:r>
            <a:r>
              <a:rPr lang="sr-Latn-RS" sz="3000" smtClean="0">
                <a:latin typeface="Verdana"/>
                <a:cs typeface="Verdana"/>
              </a:rPr>
              <a:t>i</a:t>
            </a:r>
            <a:r>
              <a:rPr lang="en-US" sz="3000" err="1" smtClean="0">
                <a:latin typeface="Verdana"/>
                <a:cs typeface="Verdana"/>
              </a:rPr>
              <a:t>cati</a:t>
            </a:r>
            <a:r>
              <a:rPr lang="en-US" sz="3000" smtClean="0">
                <a:latin typeface="Verdana"/>
                <a:cs typeface="Verdana"/>
              </a:rPr>
              <a:t> </a:t>
            </a:r>
            <a:r>
              <a:rPr lang="en-US" sz="3000" err="1">
                <a:latin typeface="Verdana"/>
                <a:cs typeface="Verdana"/>
              </a:rPr>
              <a:t>na</a:t>
            </a:r>
            <a:r>
              <a:rPr lang="en-US" sz="3000">
                <a:latin typeface="Verdana"/>
                <a:cs typeface="Verdana"/>
              </a:rPr>
              <a:t> </a:t>
            </a:r>
            <a:r>
              <a:rPr lang="en-US" sz="3000" err="1">
                <a:latin typeface="Verdana"/>
                <a:cs typeface="Verdana"/>
              </a:rPr>
              <a:t>njegovo</a:t>
            </a:r>
            <a:r>
              <a:rPr lang="en-US" sz="3000">
                <a:latin typeface="Verdana"/>
                <a:cs typeface="Verdana"/>
              </a:rPr>
              <a:t>/</a:t>
            </a:r>
            <a:r>
              <a:rPr lang="en-US" sz="3000" err="1">
                <a:latin typeface="Verdana"/>
                <a:cs typeface="Verdana"/>
              </a:rPr>
              <a:t>njeno</a:t>
            </a:r>
            <a:r>
              <a:rPr lang="en-US" sz="3000">
                <a:latin typeface="Verdana"/>
                <a:cs typeface="Verdana"/>
              </a:rPr>
              <a:t> </a:t>
            </a:r>
            <a:r>
              <a:rPr lang="en-US" sz="3000" err="1" smtClean="0">
                <a:latin typeface="Verdana"/>
                <a:cs typeface="Verdana"/>
              </a:rPr>
              <a:t>celo</a:t>
            </a:r>
            <a:r>
              <a:rPr lang="en-US" sz="3000" smtClean="0">
                <a:latin typeface="Verdana"/>
                <a:cs typeface="Verdana"/>
              </a:rPr>
              <a:t> </a:t>
            </a:r>
            <a:r>
              <a:rPr lang="en-US" sz="3000" err="1" smtClean="0">
                <a:latin typeface="Verdana"/>
                <a:cs typeface="Verdana"/>
              </a:rPr>
              <a:t>razumevanje</a:t>
            </a:r>
            <a:r>
              <a:rPr lang="en-US" sz="3000" smtClean="0">
                <a:latin typeface="Verdana"/>
                <a:cs typeface="Verdana"/>
              </a:rPr>
              <a:t> </a:t>
            </a:r>
            <a:r>
              <a:rPr lang="sr-Latn-RS" sz="3000" smtClean="0">
                <a:latin typeface="Verdana"/>
                <a:cs typeface="Verdana"/>
              </a:rPr>
              <a:t>„</a:t>
            </a:r>
            <a:r>
              <a:rPr lang="en-US" sz="3000" err="1" smtClean="0">
                <a:latin typeface="Verdana"/>
                <a:cs typeface="Verdana"/>
              </a:rPr>
              <a:t>ko</a:t>
            </a:r>
            <a:r>
              <a:rPr lang="en-US" sz="3000" smtClean="0">
                <a:latin typeface="Verdana"/>
                <a:cs typeface="Verdana"/>
              </a:rPr>
              <a:t> </a:t>
            </a:r>
            <a:r>
              <a:rPr lang="en-US" sz="3000">
                <a:latin typeface="Verdana"/>
                <a:cs typeface="Verdana"/>
              </a:rPr>
              <a:t>je Bog, </a:t>
            </a:r>
            <a:r>
              <a:rPr lang="en-US" sz="3000" err="1">
                <a:latin typeface="Verdana"/>
                <a:cs typeface="Verdana"/>
              </a:rPr>
              <a:t>kakav</a:t>
            </a:r>
            <a:r>
              <a:rPr lang="en-US" sz="3000">
                <a:latin typeface="Verdana"/>
                <a:cs typeface="Verdana"/>
              </a:rPr>
              <a:t> je On, </a:t>
            </a:r>
            <a:r>
              <a:rPr lang="en-US" sz="3000" err="1">
                <a:latin typeface="Verdana"/>
                <a:cs typeface="Verdana"/>
              </a:rPr>
              <a:t>kako</a:t>
            </a:r>
            <a:r>
              <a:rPr lang="en-US" sz="3000">
                <a:latin typeface="Verdana"/>
                <a:cs typeface="Verdana"/>
              </a:rPr>
              <a:t> On </a:t>
            </a:r>
            <a:r>
              <a:rPr lang="en-US" sz="3000" err="1" smtClean="0">
                <a:latin typeface="Verdana"/>
                <a:cs typeface="Verdana"/>
              </a:rPr>
              <a:t>deluje</a:t>
            </a:r>
            <a:r>
              <a:rPr lang="en-US" sz="3000" smtClean="0">
                <a:latin typeface="Verdana"/>
                <a:cs typeface="Verdana"/>
              </a:rPr>
              <a:t> </a:t>
            </a:r>
            <a:r>
              <a:rPr lang="en-US" sz="3000" err="1">
                <a:latin typeface="Verdana"/>
                <a:cs typeface="Verdana"/>
              </a:rPr>
              <a:t>i</a:t>
            </a:r>
            <a:r>
              <a:rPr lang="en-US" sz="3000">
                <a:latin typeface="Verdana"/>
                <a:cs typeface="Verdana"/>
              </a:rPr>
              <a:t> </a:t>
            </a:r>
            <a:r>
              <a:rPr lang="en-US" sz="3000" err="1">
                <a:latin typeface="Verdana"/>
                <a:cs typeface="Verdana"/>
              </a:rPr>
              <a:t>kako</a:t>
            </a:r>
            <a:r>
              <a:rPr lang="en-US" sz="3000">
                <a:latin typeface="Verdana"/>
                <a:cs typeface="Verdana"/>
              </a:rPr>
              <a:t> da mu se </a:t>
            </a:r>
            <a:r>
              <a:rPr lang="en-US" sz="3000" err="1">
                <a:latin typeface="Verdana"/>
                <a:cs typeface="Verdana"/>
              </a:rPr>
              <a:t>pristupi</a:t>
            </a:r>
            <a:r>
              <a:rPr lang="en-US" sz="3000">
                <a:latin typeface="Verdana"/>
                <a:cs typeface="Verdana"/>
              </a:rPr>
              <a:t>” (Erickson, 322.</a:t>
            </a:r>
            <a:endParaRPr lang="en-US" sz="3100">
              <a:latin typeface="Verdana"/>
              <a:cs typeface="Verdana"/>
            </a:endParaRPr>
          </a:p>
        </p:txBody>
      </p:sp>
    </p:spTree>
    <p:extLst>
      <p:ext uri="{BB962C8B-B14F-4D97-AF65-F5344CB8AC3E}">
        <p14:creationId xmlns:p14="http://schemas.microsoft.com/office/powerpoint/2010/main" val="20366541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1" y="390772"/>
            <a:ext cx="8362463" cy="5970865"/>
          </a:xfrm>
          <a:prstGeom prst="rect">
            <a:avLst/>
          </a:prstGeom>
          <a:noFill/>
        </p:spPr>
        <p:txBody>
          <a:bodyPr wrap="square" rtlCol="0">
            <a:spAutoFit/>
          </a:bodyPr>
          <a:lstStyle/>
          <a:p>
            <a:r>
              <a:rPr lang="en-US" sz="3200" err="1">
                <a:latin typeface="Verdana"/>
                <a:cs typeface="Verdana"/>
              </a:rPr>
              <a:t>Svaka</a:t>
            </a:r>
            <a:r>
              <a:rPr lang="en-US" sz="3200">
                <a:latin typeface="Verdana"/>
                <a:cs typeface="Verdana"/>
              </a:rPr>
              <a:t> od </a:t>
            </a:r>
            <a:r>
              <a:rPr lang="en-US" sz="3200" err="1">
                <a:latin typeface="Verdana"/>
                <a:cs typeface="Verdana"/>
              </a:rPr>
              <a:t>ove</a:t>
            </a:r>
            <a:r>
              <a:rPr lang="en-US" sz="3200">
                <a:latin typeface="Verdana"/>
                <a:cs typeface="Verdana"/>
              </a:rPr>
              <a:t> tri </a:t>
            </a:r>
            <a:r>
              <a:rPr lang="en-US" sz="3200" err="1">
                <a:latin typeface="Verdana"/>
                <a:cs typeface="Verdana"/>
              </a:rPr>
              <a:t>osobe</a:t>
            </a:r>
            <a:r>
              <a:rPr lang="en-US" sz="3200">
                <a:latin typeface="Verdana"/>
                <a:cs typeface="Verdana"/>
              </a:rPr>
              <a:t> </a:t>
            </a:r>
            <a:r>
              <a:rPr lang="en-US" sz="3200" smtClean="0">
                <a:latin typeface="Verdana"/>
                <a:cs typeface="Verdana"/>
              </a:rPr>
              <a:t>Bo</a:t>
            </a:r>
            <a:r>
              <a:rPr lang="sr-Latn-RS" sz="3200" smtClean="0">
                <a:latin typeface="Verdana"/>
                <a:cs typeface="Verdana"/>
              </a:rPr>
              <a:t>ž</a:t>
            </a:r>
            <a:r>
              <a:rPr lang="en-US" sz="3200" err="1" smtClean="0">
                <a:latin typeface="Verdana"/>
                <a:cs typeface="Verdana"/>
              </a:rPr>
              <a:t>antva</a:t>
            </a:r>
            <a:r>
              <a:rPr lang="en-US" sz="3200" smtClean="0">
                <a:latin typeface="Verdana"/>
                <a:cs typeface="Verdana"/>
              </a:rPr>
              <a:t> </a:t>
            </a:r>
            <a:r>
              <a:rPr lang="en-US" sz="3200">
                <a:latin typeface="Verdana"/>
                <a:cs typeface="Verdana"/>
              </a:rPr>
              <a:t>je </a:t>
            </a:r>
            <a:r>
              <a:rPr lang="en-US" sz="3200" err="1" smtClean="0">
                <a:latin typeface="Verdana"/>
                <a:cs typeface="Verdana"/>
              </a:rPr>
              <a:t>uklju</a:t>
            </a:r>
            <a:r>
              <a:rPr lang="sr-Latn-RS" sz="3200" smtClean="0">
                <a:latin typeface="Verdana"/>
                <a:cs typeface="Verdana"/>
              </a:rPr>
              <a:t>č</a:t>
            </a:r>
            <a:r>
              <a:rPr lang="en-US" sz="3200" err="1" smtClean="0">
                <a:latin typeface="Verdana"/>
                <a:cs typeface="Verdana"/>
              </a:rPr>
              <a:t>en</a:t>
            </a:r>
            <a:r>
              <a:rPr lang="sr-Latn-RS" sz="3200" smtClean="0">
                <a:latin typeface="Verdana"/>
                <a:cs typeface="Verdana"/>
              </a:rPr>
              <a:t>a</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ima</a:t>
            </a:r>
            <a:r>
              <a:rPr lang="en-US" sz="3200">
                <a:latin typeface="Verdana"/>
                <a:cs typeface="Verdana"/>
              </a:rPr>
              <a:t> </a:t>
            </a:r>
            <a:r>
              <a:rPr lang="en-US" sz="3200" err="1">
                <a:latin typeface="Verdana"/>
                <a:cs typeface="Verdana"/>
              </a:rPr>
              <a:t>vitalnu</a:t>
            </a:r>
            <a:r>
              <a:rPr lang="en-US" sz="3200">
                <a:latin typeface="Verdana"/>
                <a:cs typeface="Verdana"/>
              </a:rPr>
              <a:t> </a:t>
            </a:r>
            <a:r>
              <a:rPr lang="en-US" sz="3200" err="1">
                <a:latin typeface="Verdana"/>
                <a:cs typeface="Verdana"/>
              </a:rPr>
              <a:t>ulogu</a:t>
            </a:r>
            <a:r>
              <a:rPr lang="en-US" sz="3200">
                <a:latin typeface="Verdana"/>
                <a:cs typeface="Verdana"/>
              </a:rPr>
              <a:t> u </a:t>
            </a:r>
            <a:r>
              <a:rPr lang="en-US" sz="3200" err="1">
                <a:latin typeface="Verdana"/>
                <a:cs typeface="Verdana"/>
              </a:rPr>
              <a:t>planu</a:t>
            </a:r>
            <a:r>
              <a:rPr lang="en-US" sz="3200">
                <a:latin typeface="Verdana"/>
                <a:cs typeface="Verdana"/>
              </a:rPr>
              <a:t> </a:t>
            </a:r>
            <a:r>
              <a:rPr lang="en-US" sz="3200" err="1">
                <a:latin typeface="Verdana"/>
                <a:cs typeface="Verdana"/>
              </a:rPr>
              <a:t>spasenja</a:t>
            </a:r>
            <a:r>
              <a:rPr lang="en-US" sz="3200">
                <a:latin typeface="Verdana"/>
                <a:cs typeface="Verdana"/>
              </a:rPr>
              <a:t>. </a:t>
            </a:r>
          </a:p>
          <a:p>
            <a:endParaRPr lang="en-US" sz="3200">
              <a:latin typeface="Verdana"/>
              <a:cs typeface="Verdana"/>
            </a:endParaRPr>
          </a:p>
          <a:p>
            <a:r>
              <a:rPr lang="en-US" sz="3200" err="1" smtClean="0">
                <a:latin typeface="Verdana"/>
                <a:cs typeface="Verdana"/>
              </a:rPr>
              <a:t>Elen</a:t>
            </a:r>
            <a:r>
              <a:rPr lang="en-US" sz="3200" smtClean="0">
                <a:latin typeface="Verdana"/>
                <a:cs typeface="Verdana"/>
              </a:rPr>
              <a:t> </a:t>
            </a:r>
            <a:r>
              <a:rPr lang="sr-Latn-RS" sz="3200" smtClean="0">
                <a:latin typeface="Verdana"/>
                <a:cs typeface="Verdana"/>
              </a:rPr>
              <a:t>Vajt</a:t>
            </a:r>
            <a:r>
              <a:rPr lang="en-US" sz="3200" smtClean="0">
                <a:latin typeface="Verdana"/>
                <a:cs typeface="Verdana"/>
              </a:rPr>
              <a:t> </a:t>
            </a:r>
            <a:r>
              <a:rPr lang="en-US" sz="3200" err="1">
                <a:latin typeface="Verdana"/>
                <a:cs typeface="Verdana"/>
              </a:rPr>
              <a:t>nas</a:t>
            </a:r>
            <a:r>
              <a:rPr lang="en-US" sz="3200">
                <a:latin typeface="Verdana"/>
                <a:cs typeface="Verdana"/>
              </a:rPr>
              <a:t> </a:t>
            </a:r>
            <a:r>
              <a:rPr lang="en-US" sz="3200" err="1" smtClean="0">
                <a:latin typeface="Verdana"/>
                <a:cs typeface="Verdana"/>
              </a:rPr>
              <a:t>podse</a:t>
            </a:r>
            <a:r>
              <a:rPr lang="sr-Latn-RS" sz="3200" smtClean="0">
                <a:latin typeface="Verdana"/>
                <a:cs typeface="Verdana"/>
              </a:rPr>
              <a:t>ć</a:t>
            </a:r>
            <a:r>
              <a:rPr lang="en-US" sz="3200" smtClean="0">
                <a:latin typeface="Verdana"/>
                <a:cs typeface="Verdana"/>
              </a:rPr>
              <a:t>a </a:t>
            </a:r>
            <a:r>
              <a:rPr lang="en-US" sz="3200">
                <a:latin typeface="Verdana"/>
                <a:cs typeface="Verdana"/>
              </a:rPr>
              <a:t>da mi </a:t>
            </a:r>
            <a:r>
              <a:rPr lang="en-US" sz="3200" err="1">
                <a:latin typeface="Verdana"/>
                <a:cs typeface="Verdana"/>
              </a:rPr>
              <a:t>treba</a:t>
            </a:r>
            <a:r>
              <a:rPr lang="en-US" sz="3200">
                <a:latin typeface="Verdana"/>
                <a:cs typeface="Verdana"/>
              </a:rPr>
              <a:t> </a:t>
            </a:r>
            <a:r>
              <a:rPr lang="sr-Latn-RS" sz="3200" smtClean="0">
                <a:latin typeface="Verdana"/>
                <a:cs typeface="Verdana"/>
              </a:rPr>
              <a:t>„</a:t>
            </a:r>
            <a:r>
              <a:rPr lang="en-US" sz="3200" smtClean="0">
                <a:latin typeface="Verdana"/>
                <a:cs typeface="Verdana"/>
              </a:rPr>
              <a:t>da s</a:t>
            </a:r>
            <a:r>
              <a:rPr lang="sr-Latn-RS" sz="3200" smtClean="0">
                <a:latin typeface="Verdana"/>
                <a:cs typeface="Verdana"/>
              </a:rPr>
              <a:t>a</a:t>
            </a:r>
            <a:r>
              <a:rPr lang="en-US" sz="3200" err="1" smtClean="0">
                <a:latin typeface="Verdana"/>
                <a:cs typeface="Verdana"/>
              </a:rPr>
              <a:t>ra</a:t>
            </a:r>
            <a:r>
              <a:rPr lang="sr-Latn-RS" sz="3200" smtClean="0">
                <a:latin typeface="Verdana"/>
                <a:cs typeface="Verdana"/>
              </a:rPr>
              <a:t>đ</a:t>
            </a:r>
            <a:r>
              <a:rPr lang="en-US" sz="3200" err="1" smtClean="0">
                <a:latin typeface="Verdana"/>
                <a:cs typeface="Verdana"/>
              </a:rPr>
              <a:t>ujemo</a:t>
            </a:r>
            <a:r>
              <a:rPr lang="en-US" sz="3200" smtClean="0">
                <a:latin typeface="Verdana"/>
                <a:cs typeface="Verdana"/>
              </a:rPr>
              <a:t> </a:t>
            </a:r>
            <a:r>
              <a:rPr lang="en-US" sz="3200" err="1">
                <a:latin typeface="Verdana"/>
                <a:cs typeface="Verdana"/>
              </a:rPr>
              <a:t>sa</a:t>
            </a:r>
            <a:r>
              <a:rPr lang="en-US" sz="3200">
                <a:latin typeface="Verdana"/>
                <a:cs typeface="Verdana"/>
              </a:rPr>
              <a:t> </a:t>
            </a:r>
            <a:r>
              <a:rPr lang="en-US" sz="3200" err="1" smtClean="0">
                <a:latin typeface="Verdana"/>
                <a:cs typeface="Verdana"/>
              </a:rPr>
              <a:t>najvi</a:t>
            </a:r>
            <a:r>
              <a:rPr lang="sr-Latn-RS" sz="3200" smtClean="0">
                <a:latin typeface="Verdana"/>
                <a:cs typeface="Verdana"/>
              </a:rPr>
              <a:t>š</a:t>
            </a:r>
            <a:r>
              <a:rPr lang="en-US" sz="3200" smtClean="0">
                <a:latin typeface="Verdana"/>
                <a:cs typeface="Verdana"/>
              </a:rPr>
              <a:t>e</a:t>
            </a:r>
            <a:r>
              <a:rPr lang="sr-Latn-RS" sz="3200" smtClean="0">
                <a:latin typeface="Verdana"/>
                <a:cs typeface="Verdana"/>
              </a:rPr>
              <a:t> tri</a:t>
            </a:r>
            <a:r>
              <a:rPr lang="en-US" sz="3200" smtClean="0">
                <a:latin typeface="Verdana"/>
                <a:cs typeface="Verdana"/>
              </a:rPr>
              <a:t> </a:t>
            </a:r>
            <a:r>
              <a:rPr lang="en-US" sz="3200" err="1">
                <a:latin typeface="Verdana"/>
                <a:cs typeface="Verdana"/>
              </a:rPr>
              <a:t>sile</a:t>
            </a:r>
            <a:r>
              <a:rPr lang="en-US" sz="3200">
                <a:latin typeface="Verdana"/>
                <a:cs typeface="Verdana"/>
              </a:rPr>
              <a:t> </a:t>
            </a:r>
            <a:r>
              <a:rPr lang="en-US" sz="3200" err="1">
                <a:latin typeface="Verdana"/>
                <a:cs typeface="Verdana"/>
              </a:rPr>
              <a:t>na</a:t>
            </a:r>
            <a:r>
              <a:rPr lang="en-US" sz="3200">
                <a:latin typeface="Verdana"/>
                <a:cs typeface="Verdana"/>
              </a:rPr>
              <a:t> </a:t>
            </a:r>
            <a:r>
              <a:rPr lang="en-US" sz="3200" err="1" smtClean="0">
                <a:latin typeface="Verdana"/>
                <a:cs typeface="Verdana"/>
              </a:rPr>
              <a:t>nebu</a:t>
            </a:r>
            <a:r>
              <a:rPr lang="sr-Latn-RS" sz="3200" smtClean="0">
                <a:latin typeface="Verdana"/>
                <a:cs typeface="Verdana"/>
              </a:rPr>
              <a:t> </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Ocem</a:t>
            </a:r>
            <a:r>
              <a:rPr lang="en-US" sz="3200">
                <a:latin typeface="Verdana"/>
                <a:cs typeface="Verdana"/>
              </a:rPr>
              <a:t>, </a:t>
            </a:r>
            <a:r>
              <a:rPr lang="en-US" sz="3200" err="1" smtClean="0">
                <a:latin typeface="Verdana"/>
                <a:cs typeface="Verdana"/>
              </a:rPr>
              <a:t>Sinom</a:t>
            </a:r>
            <a:r>
              <a:rPr lang="en-US" sz="3200" smtClean="0">
                <a:latin typeface="Verdana"/>
                <a:cs typeface="Verdana"/>
              </a:rPr>
              <a:t> </a:t>
            </a:r>
            <a:r>
              <a:rPr lang="en-US" sz="3200" err="1">
                <a:latin typeface="Verdana"/>
                <a:cs typeface="Verdana"/>
              </a:rPr>
              <a:t>i</a:t>
            </a:r>
            <a:r>
              <a:rPr lang="en-US" sz="3200">
                <a:latin typeface="Verdana"/>
                <a:cs typeface="Verdana"/>
              </a:rPr>
              <a:t> </a:t>
            </a:r>
            <a:r>
              <a:rPr lang="en-US" sz="3200" err="1">
                <a:latin typeface="Verdana"/>
                <a:cs typeface="Verdana"/>
              </a:rPr>
              <a:t>Svetim</a:t>
            </a:r>
            <a:r>
              <a:rPr lang="en-US" sz="3200">
                <a:latin typeface="Verdana"/>
                <a:cs typeface="Verdana"/>
              </a:rPr>
              <a:t> </a:t>
            </a:r>
            <a:r>
              <a:rPr lang="en-US" sz="3200" err="1" smtClean="0">
                <a:latin typeface="Verdana"/>
                <a:cs typeface="Verdana"/>
              </a:rPr>
              <a:t>Duhom</a:t>
            </a:r>
            <a:r>
              <a:rPr lang="sr-Latn-RS" sz="3200" smtClean="0">
                <a:latin typeface="Verdana"/>
                <a:cs typeface="Verdana"/>
              </a:rPr>
              <a:t> </a:t>
            </a:r>
            <a:r>
              <a:rPr lang="en-US" sz="3200" smtClean="0">
                <a:latin typeface="Verdana"/>
                <a:cs typeface="Verdana"/>
              </a:rPr>
              <a:t>–</a:t>
            </a:r>
            <a:r>
              <a:rPr lang="sr-Latn-RS" sz="3200" smtClean="0">
                <a:latin typeface="Verdana"/>
                <a:cs typeface="Verdana"/>
              </a:rPr>
              <a:t> </a:t>
            </a:r>
            <a:r>
              <a:rPr lang="en-US" sz="3200" err="1" smtClean="0">
                <a:latin typeface="Verdana"/>
                <a:cs typeface="Verdana"/>
              </a:rPr>
              <a:t>i</a:t>
            </a:r>
            <a:r>
              <a:rPr lang="en-US" sz="3200" smtClean="0">
                <a:latin typeface="Verdana"/>
                <a:cs typeface="Verdana"/>
              </a:rPr>
              <a:t> </a:t>
            </a:r>
            <a:r>
              <a:rPr lang="en-US" sz="3200" err="1">
                <a:latin typeface="Verdana"/>
                <a:cs typeface="Verdana"/>
              </a:rPr>
              <a:t>ove</a:t>
            </a:r>
            <a:r>
              <a:rPr lang="en-US" sz="3200">
                <a:latin typeface="Verdana"/>
                <a:cs typeface="Verdana"/>
              </a:rPr>
              <a:t> </a:t>
            </a:r>
            <a:r>
              <a:rPr lang="en-US" sz="3200" err="1">
                <a:latin typeface="Verdana"/>
                <a:cs typeface="Verdana"/>
              </a:rPr>
              <a:t>sile</a:t>
            </a:r>
            <a:r>
              <a:rPr lang="en-US" sz="3200">
                <a:latin typeface="Verdana"/>
                <a:cs typeface="Verdana"/>
              </a:rPr>
              <a:t> </a:t>
            </a:r>
            <a:r>
              <a:rPr lang="sr-Latn-RS" sz="3200" err="1">
                <a:latin typeface="Verdana"/>
                <a:cs typeface="Verdana"/>
              </a:rPr>
              <a:t>ć</a:t>
            </a:r>
            <a:r>
              <a:rPr lang="en-US" sz="3200" smtClean="0">
                <a:latin typeface="Verdana"/>
                <a:cs typeface="Verdana"/>
              </a:rPr>
              <a:t>e </a:t>
            </a:r>
            <a:r>
              <a:rPr lang="en-US" sz="3200" err="1">
                <a:latin typeface="Verdana"/>
                <a:cs typeface="Verdana"/>
              </a:rPr>
              <a:t>raditi</a:t>
            </a:r>
            <a:r>
              <a:rPr lang="en-US" sz="3200">
                <a:latin typeface="Verdana"/>
                <a:cs typeface="Verdana"/>
              </a:rPr>
              <a:t> </a:t>
            </a:r>
            <a:r>
              <a:rPr lang="en-US" sz="3200" err="1">
                <a:latin typeface="Verdana"/>
                <a:cs typeface="Verdana"/>
              </a:rPr>
              <a:t>kroz</a:t>
            </a:r>
            <a:r>
              <a:rPr lang="en-US" sz="3200">
                <a:latin typeface="Verdana"/>
                <a:cs typeface="Verdana"/>
              </a:rPr>
              <a:t> </a:t>
            </a:r>
            <a:r>
              <a:rPr lang="en-US" sz="3200" err="1">
                <a:latin typeface="Verdana"/>
                <a:cs typeface="Verdana"/>
              </a:rPr>
              <a:t>nas</a:t>
            </a:r>
            <a:r>
              <a:rPr lang="en-US" sz="3200" smtClean="0">
                <a:latin typeface="Verdana"/>
                <a:cs typeface="Verdana"/>
              </a:rPr>
              <a:t>, </a:t>
            </a:r>
            <a:r>
              <a:rPr lang="sr-Latn-RS" sz="3200" smtClean="0">
                <a:latin typeface="Verdana"/>
                <a:cs typeface="Verdana"/>
              </a:rPr>
              <a:t>čineći nas Božjim radnicima</a:t>
            </a:r>
            <a:r>
              <a:rPr lang="en-US" sz="3200" smtClean="0">
                <a:latin typeface="Verdana"/>
                <a:cs typeface="Verdana"/>
              </a:rPr>
              <a:t>” (</a:t>
            </a:r>
            <a:r>
              <a:rPr lang="sr-Latn-RS" sz="3200" i="1" smtClean="0">
                <a:latin typeface="Verdana"/>
                <a:cs typeface="Verdana"/>
              </a:rPr>
              <a:t>Posebna svedočanstva</a:t>
            </a:r>
            <a:r>
              <a:rPr lang="en-US" sz="3200" i="1" smtClean="0">
                <a:latin typeface="Verdana"/>
                <a:cs typeface="Verdana"/>
              </a:rPr>
              <a:t>,</a:t>
            </a:r>
            <a:r>
              <a:rPr lang="en-US" sz="3200" smtClean="0">
                <a:latin typeface="Verdana"/>
                <a:cs typeface="Verdana"/>
              </a:rPr>
              <a:t> </a:t>
            </a:r>
            <a:r>
              <a:rPr lang="sr-Latn-RS" sz="3200" smtClean="0">
                <a:latin typeface="Verdana"/>
                <a:cs typeface="Verdana"/>
              </a:rPr>
              <a:t>s</a:t>
            </a:r>
            <a:r>
              <a:rPr lang="en-US" sz="3200" err="1" smtClean="0">
                <a:latin typeface="Verdana"/>
                <a:cs typeface="Verdana"/>
              </a:rPr>
              <a:t>eri</a:t>
            </a:r>
            <a:r>
              <a:rPr lang="sr-Latn-RS" sz="3200" smtClean="0">
                <a:latin typeface="Verdana"/>
                <a:cs typeface="Verdana"/>
              </a:rPr>
              <a:t>ja</a:t>
            </a:r>
            <a:r>
              <a:rPr lang="en-US" sz="3200" smtClean="0">
                <a:latin typeface="Verdana"/>
                <a:cs typeface="Verdana"/>
              </a:rPr>
              <a:t> </a:t>
            </a:r>
            <a:r>
              <a:rPr lang="en-US" sz="3200">
                <a:latin typeface="Verdana"/>
                <a:cs typeface="Verdana"/>
              </a:rPr>
              <a:t>B, </a:t>
            </a:r>
            <a:r>
              <a:rPr lang="sr-Latn-RS" sz="3200" smtClean="0">
                <a:latin typeface="Verdana"/>
                <a:cs typeface="Verdana"/>
              </a:rPr>
              <a:t>br</a:t>
            </a:r>
            <a:r>
              <a:rPr lang="en-US" sz="3200" smtClean="0">
                <a:latin typeface="Verdana"/>
                <a:cs typeface="Verdana"/>
              </a:rPr>
              <a:t>. </a:t>
            </a:r>
            <a:r>
              <a:rPr lang="en-US" sz="3200">
                <a:latin typeface="Verdana"/>
                <a:cs typeface="Verdana"/>
              </a:rPr>
              <a:t>7, </a:t>
            </a:r>
            <a:r>
              <a:rPr lang="sr-Latn-RS" sz="3200" smtClean="0">
                <a:latin typeface="Verdana"/>
                <a:cs typeface="Verdana"/>
              </a:rPr>
              <a:t>str.</a:t>
            </a:r>
            <a:r>
              <a:rPr lang="en-US" sz="3200" smtClean="0">
                <a:latin typeface="Verdana"/>
                <a:cs typeface="Verdana"/>
              </a:rPr>
              <a:t> </a:t>
            </a:r>
            <a:r>
              <a:rPr lang="en-US" sz="3200">
                <a:latin typeface="Verdana"/>
                <a:cs typeface="Verdana"/>
              </a:rPr>
              <a:t>51, 1905).</a:t>
            </a:r>
          </a:p>
          <a:p>
            <a:endParaRPr lang="en-US" sz="3100">
              <a:latin typeface="Verdana"/>
              <a:cs typeface="Verdana"/>
            </a:endParaRPr>
          </a:p>
          <a:p>
            <a:r>
              <a:rPr lang="en-US" sz="3100">
                <a:latin typeface="Verdana"/>
                <a:cs typeface="Verdana"/>
              </a:rPr>
              <a:t>. </a:t>
            </a:r>
          </a:p>
        </p:txBody>
      </p:sp>
    </p:spTree>
    <p:extLst>
      <p:ext uri="{BB962C8B-B14F-4D97-AF65-F5344CB8AC3E}">
        <p14:creationId xmlns:p14="http://schemas.microsoft.com/office/powerpoint/2010/main" val="23074445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6871" y="390770"/>
            <a:ext cx="7965180" cy="5339923"/>
          </a:xfrm>
          <a:prstGeom prst="rect">
            <a:avLst/>
          </a:prstGeom>
          <a:noFill/>
        </p:spPr>
        <p:txBody>
          <a:bodyPr wrap="square" rtlCol="0">
            <a:spAutoFit/>
          </a:bodyPr>
          <a:lstStyle/>
          <a:p>
            <a:r>
              <a:rPr lang="en-US" sz="3100" err="1">
                <a:latin typeface="Verdana"/>
                <a:cs typeface="Verdana"/>
              </a:rPr>
              <a:t>Interesantno</a:t>
            </a:r>
            <a:r>
              <a:rPr lang="en-US" sz="3100">
                <a:latin typeface="Verdana"/>
                <a:cs typeface="Verdana"/>
              </a:rPr>
              <a:t> je da </a:t>
            </a:r>
            <a:r>
              <a:rPr lang="en-US" sz="3100" err="1">
                <a:latin typeface="Verdana"/>
                <a:cs typeface="Verdana"/>
              </a:rPr>
              <a:t>su</a:t>
            </a:r>
            <a:r>
              <a:rPr lang="en-US" sz="3100">
                <a:latin typeface="Verdana"/>
                <a:cs typeface="Verdana"/>
              </a:rPr>
              <a:t> </a:t>
            </a:r>
            <a:r>
              <a:rPr lang="sr-Latn-RS" sz="3100" err="1" smtClean="0">
                <a:latin typeface="Verdana"/>
                <a:cs typeface="Verdana"/>
              </a:rPr>
              <a:t>a</a:t>
            </a:r>
            <a:r>
              <a:rPr lang="en-US" sz="3100" err="1" smtClean="0">
                <a:latin typeface="Verdana"/>
                <a:cs typeface="Verdana"/>
              </a:rPr>
              <a:t>dventisti</a:t>
            </a:r>
            <a:r>
              <a:rPr lang="en-US" sz="3100" smtClean="0">
                <a:latin typeface="Verdana"/>
                <a:cs typeface="Verdana"/>
              </a:rPr>
              <a:t> </a:t>
            </a:r>
            <a:r>
              <a:rPr lang="en-US" sz="3100" err="1" smtClean="0">
                <a:latin typeface="Verdana"/>
                <a:cs typeface="Verdana"/>
              </a:rPr>
              <a:t>po</a:t>
            </a:r>
            <a:r>
              <a:rPr lang="sr-Latn-RS" sz="3100" smtClean="0">
                <a:latin typeface="Verdana"/>
                <a:cs typeface="Verdana"/>
              </a:rPr>
              <a:t>č</a:t>
            </a:r>
            <a:r>
              <a:rPr lang="en-US" sz="3100" err="1" smtClean="0">
                <a:latin typeface="Verdana"/>
                <a:cs typeface="Verdana"/>
              </a:rPr>
              <a:t>eli</a:t>
            </a:r>
            <a:r>
              <a:rPr lang="en-US" sz="3100" smtClean="0">
                <a:latin typeface="Verdana"/>
                <a:cs typeface="Verdana"/>
              </a:rPr>
              <a:t> </a:t>
            </a:r>
            <a:r>
              <a:rPr lang="en-US" sz="3100" err="1">
                <a:latin typeface="Verdana"/>
                <a:cs typeface="Verdana"/>
              </a:rPr>
              <a:t>da</a:t>
            </a:r>
            <a:r>
              <a:rPr lang="en-US" sz="3100">
                <a:latin typeface="Verdana"/>
                <a:cs typeface="Verdana"/>
              </a:rPr>
              <a:t> </a:t>
            </a:r>
            <a:r>
              <a:rPr lang="en-US" sz="3100" smtClean="0">
                <a:latin typeface="Verdana"/>
                <a:cs typeface="Verdana"/>
              </a:rPr>
              <a:t>s</a:t>
            </a:r>
            <a:r>
              <a:rPr lang="sr-Latn-RS" sz="3100" smtClean="0">
                <a:latin typeface="Verdana"/>
                <a:cs typeface="Verdana"/>
              </a:rPr>
              <a:t>h</a:t>
            </a:r>
            <a:r>
              <a:rPr lang="en-US" sz="3100" err="1" smtClean="0">
                <a:latin typeface="Verdana"/>
                <a:cs typeface="Verdana"/>
              </a:rPr>
              <a:t>vataju</a:t>
            </a:r>
            <a:r>
              <a:rPr lang="en-US" sz="3100" smtClean="0">
                <a:latin typeface="Verdana"/>
                <a:cs typeface="Verdana"/>
              </a:rPr>
              <a:t> </a:t>
            </a:r>
            <a:r>
              <a:rPr lang="en-US" sz="3100" err="1">
                <a:latin typeface="Verdana"/>
                <a:cs typeface="Verdana"/>
              </a:rPr>
              <a:t>istinu</a:t>
            </a:r>
            <a:r>
              <a:rPr lang="en-US" sz="3100">
                <a:latin typeface="Verdana"/>
                <a:cs typeface="Verdana"/>
              </a:rPr>
              <a:t> o </a:t>
            </a:r>
            <a:r>
              <a:rPr lang="sr-Latn-RS" sz="3100" err="1">
                <a:latin typeface="Verdana"/>
                <a:cs typeface="Verdana"/>
              </a:rPr>
              <a:t>T</a:t>
            </a:r>
            <a:r>
              <a:rPr lang="en-US" sz="3100" err="1" smtClean="0">
                <a:latin typeface="Verdana"/>
                <a:cs typeface="Verdana"/>
              </a:rPr>
              <a:t>rojstvu</a:t>
            </a:r>
            <a:r>
              <a:rPr lang="en-US" sz="3100" smtClean="0">
                <a:latin typeface="Verdana"/>
                <a:cs typeface="Verdana"/>
              </a:rPr>
              <a:t> </a:t>
            </a:r>
            <a:r>
              <a:rPr lang="en-US" sz="3100" err="1" smtClean="0">
                <a:latin typeface="Verdana"/>
                <a:cs typeface="Verdana"/>
              </a:rPr>
              <a:t>posle</a:t>
            </a:r>
            <a:r>
              <a:rPr lang="en-US" sz="3100" smtClean="0">
                <a:latin typeface="Verdana"/>
                <a:cs typeface="Verdana"/>
              </a:rPr>
              <a:t> 1888</a:t>
            </a:r>
            <a:r>
              <a:rPr lang="sr-Latn-RS" sz="3100" smtClean="0">
                <a:latin typeface="Verdana"/>
                <a:cs typeface="Verdana"/>
              </a:rPr>
              <a:t>.</a:t>
            </a:r>
            <a:r>
              <a:rPr lang="en-US" sz="3100" smtClean="0">
                <a:latin typeface="Verdana"/>
                <a:cs typeface="Verdana"/>
              </a:rPr>
              <a:t> </a:t>
            </a:r>
            <a:r>
              <a:rPr lang="en-US" sz="3100" err="1">
                <a:latin typeface="Verdana"/>
                <a:cs typeface="Verdana"/>
              </a:rPr>
              <a:t>godine</a:t>
            </a:r>
            <a:r>
              <a:rPr lang="en-US" sz="3100">
                <a:latin typeface="Verdana"/>
                <a:cs typeface="Verdana"/>
              </a:rPr>
              <a:t> </a:t>
            </a:r>
            <a:r>
              <a:rPr lang="en-US" sz="3100" err="1">
                <a:latin typeface="Verdana"/>
                <a:cs typeface="Verdana"/>
              </a:rPr>
              <a:t>kada</a:t>
            </a:r>
            <a:r>
              <a:rPr lang="en-US" sz="3100">
                <a:latin typeface="Verdana"/>
                <a:cs typeface="Verdana"/>
              </a:rPr>
              <a:t> </a:t>
            </a:r>
            <a:r>
              <a:rPr lang="en-US" sz="3100" err="1">
                <a:latin typeface="Verdana"/>
                <a:cs typeface="Verdana"/>
              </a:rPr>
              <a:t>su</a:t>
            </a:r>
            <a:r>
              <a:rPr lang="en-US" sz="3100">
                <a:latin typeface="Verdana"/>
                <a:cs typeface="Verdana"/>
              </a:rPr>
              <a:t> </a:t>
            </a:r>
            <a:r>
              <a:rPr lang="en-US" sz="3100" err="1">
                <a:latin typeface="Verdana"/>
                <a:cs typeface="Verdana"/>
              </a:rPr>
              <a:t>otkrili</a:t>
            </a:r>
            <a:r>
              <a:rPr lang="en-US" sz="3100">
                <a:latin typeface="Verdana"/>
                <a:cs typeface="Verdana"/>
              </a:rPr>
              <a:t> </a:t>
            </a:r>
            <a:r>
              <a:rPr lang="en-US" sz="3100" err="1">
                <a:latin typeface="Verdana"/>
                <a:cs typeface="Verdana"/>
              </a:rPr>
              <a:t>istinu</a:t>
            </a:r>
            <a:r>
              <a:rPr lang="en-US" sz="3100">
                <a:latin typeface="Verdana"/>
                <a:cs typeface="Verdana"/>
              </a:rPr>
              <a:t> </a:t>
            </a:r>
            <a:r>
              <a:rPr lang="en-US" sz="3100" err="1">
                <a:latin typeface="Verdana"/>
                <a:cs typeface="Verdana"/>
              </a:rPr>
              <a:t>opravdanja</a:t>
            </a:r>
            <a:r>
              <a:rPr lang="en-US" sz="3100">
                <a:latin typeface="Verdana"/>
                <a:cs typeface="Verdana"/>
              </a:rPr>
              <a:t> </a:t>
            </a:r>
            <a:r>
              <a:rPr lang="en-US" sz="3100" err="1" smtClean="0">
                <a:latin typeface="Verdana"/>
                <a:cs typeface="Verdana"/>
              </a:rPr>
              <a:t>verom</a:t>
            </a:r>
            <a:r>
              <a:rPr lang="en-US" sz="3100">
                <a:latin typeface="Verdana"/>
                <a:cs typeface="Verdana"/>
              </a:rPr>
              <a:t>. Do </a:t>
            </a:r>
            <a:r>
              <a:rPr lang="en-US" sz="3100" err="1">
                <a:latin typeface="Verdana"/>
                <a:cs typeface="Verdana"/>
              </a:rPr>
              <a:t>tada</a:t>
            </a:r>
            <a:r>
              <a:rPr lang="en-US" sz="3100">
                <a:latin typeface="Verdana"/>
                <a:cs typeface="Verdana"/>
              </a:rPr>
              <a:t> </a:t>
            </a:r>
            <a:r>
              <a:rPr lang="en-US" sz="3100" err="1">
                <a:latin typeface="Verdana"/>
                <a:cs typeface="Verdana"/>
              </a:rPr>
              <a:t>su</a:t>
            </a:r>
            <a:r>
              <a:rPr lang="en-US" sz="3100">
                <a:latin typeface="Verdana"/>
                <a:cs typeface="Verdana"/>
              </a:rPr>
              <a:t> </a:t>
            </a:r>
            <a:r>
              <a:rPr lang="en-US" sz="3100" err="1" smtClean="0">
                <a:latin typeface="Verdana"/>
                <a:cs typeface="Verdana"/>
              </a:rPr>
              <a:t>na</a:t>
            </a:r>
            <a:r>
              <a:rPr lang="sr-Latn-RS" sz="3100" smtClean="0">
                <a:latin typeface="Verdana"/>
                <a:cs typeface="Verdana"/>
              </a:rPr>
              <a:t>š</a:t>
            </a:r>
            <a:r>
              <a:rPr lang="en-US" sz="3100" err="1" smtClean="0">
                <a:latin typeface="Verdana"/>
                <a:cs typeface="Verdana"/>
              </a:rPr>
              <a:t>i</a:t>
            </a:r>
            <a:r>
              <a:rPr lang="en-US" sz="3100" smtClean="0">
                <a:latin typeface="Verdana"/>
                <a:cs typeface="Verdana"/>
              </a:rPr>
              <a:t> </a:t>
            </a:r>
            <a:r>
              <a:rPr lang="en-US" sz="3100" err="1">
                <a:latin typeface="Verdana"/>
                <a:cs typeface="Verdana"/>
              </a:rPr>
              <a:t>pioniri</a:t>
            </a:r>
            <a:r>
              <a:rPr lang="en-US" sz="3100">
                <a:latin typeface="Verdana"/>
                <a:cs typeface="Verdana"/>
              </a:rPr>
              <a:t> </a:t>
            </a:r>
            <a:r>
              <a:rPr lang="en-US" sz="3100" err="1">
                <a:latin typeface="Verdana"/>
                <a:cs typeface="Verdana"/>
              </a:rPr>
              <a:t>imali</a:t>
            </a:r>
            <a:r>
              <a:rPr lang="en-US" sz="3100">
                <a:latin typeface="Verdana"/>
                <a:cs typeface="Verdana"/>
              </a:rPr>
              <a:t> </a:t>
            </a:r>
            <a:r>
              <a:rPr lang="en-US" sz="3100" err="1">
                <a:latin typeface="Verdana"/>
                <a:cs typeface="Verdana"/>
              </a:rPr>
              <a:t>razna</a:t>
            </a:r>
            <a:r>
              <a:rPr lang="en-US" sz="3100">
                <a:latin typeface="Verdana"/>
                <a:cs typeface="Verdana"/>
              </a:rPr>
              <a:t> </a:t>
            </a:r>
            <a:r>
              <a:rPr lang="en-US" sz="3100" err="1" smtClean="0">
                <a:latin typeface="Verdana"/>
                <a:cs typeface="Verdana"/>
              </a:rPr>
              <a:t>verovanja</a:t>
            </a:r>
            <a:r>
              <a:rPr lang="en-US" sz="3100" smtClean="0">
                <a:latin typeface="Verdana"/>
                <a:cs typeface="Verdana"/>
              </a:rPr>
              <a:t> </a:t>
            </a:r>
            <a:r>
              <a:rPr lang="en-US" sz="3100">
                <a:latin typeface="Verdana"/>
                <a:cs typeface="Verdana"/>
              </a:rPr>
              <a:t>o </a:t>
            </a:r>
            <a:r>
              <a:rPr lang="en-US" sz="3100" err="1">
                <a:latin typeface="Verdana"/>
                <a:cs typeface="Verdana"/>
              </a:rPr>
              <a:t>Bogu</a:t>
            </a:r>
            <a:r>
              <a:rPr lang="en-US" sz="3100">
                <a:latin typeface="Verdana"/>
                <a:cs typeface="Verdana"/>
              </a:rPr>
              <a:t>. </a:t>
            </a:r>
            <a:r>
              <a:rPr lang="en-US" sz="3100" smtClean="0">
                <a:latin typeface="Verdana"/>
                <a:cs typeface="Verdana"/>
              </a:rPr>
              <a:t>Me</a:t>
            </a:r>
            <a:r>
              <a:rPr lang="sr-Latn-RS" sz="3100" smtClean="0">
                <a:latin typeface="Verdana"/>
                <a:cs typeface="Verdana"/>
              </a:rPr>
              <a:t>đ</a:t>
            </a:r>
            <a:r>
              <a:rPr lang="en-US" sz="3100" err="1" smtClean="0">
                <a:latin typeface="Verdana"/>
                <a:cs typeface="Verdana"/>
              </a:rPr>
              <a:t>utim</a:t>
            </a:r>
            <a:r>
              <a:rPr lang="en-US" sz="3100">
                <a:latin typeface="Verdana"/>
                <a:cs typeface="Verdana"/>
              </a:rPr>
              <a:t>, </a:t>
            </a:r>
            <a:r>
              <a:rPr lang="en-US" sz="3100" err="1">
                <a:latin typeface="Verdana"/>
                <a:cs typeface="Verdana"/>
              </a:rPr>
              <a:t>kada</a:t>
            </a:r>
            <a:r>
              <a:rPr lang="en-US" sz="3100">
                <a:latin typeface="Verdana"/>
                <a:cs typeface="Verdana"/>
              </a:rPr>
              <a:t> </a:t>
            </a:r>
            <a:r>
              <a:rPr lang="en-US" sz="3100" err="1">
                <a:latin typeface="Verdana"/>
                <a:cs typeface="Verdana"/>
              </a:rPr>
              <a:t>su</a:t>
            </a:r>
            <a:r>
              <a:rPr lang="en-US" sz="3100">
                <a:latin typeface="Verdana"/>
                <a:cs typeface="Verdana"/>
              </a:rPr>
              <a:t> </a:t>
            </a:r>
            <a:r>
              <a:rPr lang="en-US" sz="3100" err="1" smtClean="0">
                <a:latin typeface="Verdana"/>
                <a:cs typeface="Verdana"/>
              </a:rPr>
              <a:t>razumeli</a:t>
            </a:r>
            <a:r>
              <a:rPr lang="en-US" sz="3100" smtClean="0">
                <a:latin typeface="Verdana"/>
                <a:cs typeface="Verdana"/>
              </a:rPr>
              <a:t> </a:t>
            </a:r>
            <a:r>
              <a:rPr lang="en-US" sz="3100" err="1">
                <a:latin typeface="Verdana"/>
                <a:cs typeface="Verdana"/>
              </a:rPr>
              <a:t>spasenje</a:t>
            </a:r>
            <a:r>
              <a:rPr lang="en-US" sz="3100">
                <a:latin typeface="Verdana"/>
                <a:cs typeface="Verdana"/>
              </a:rPr>
              <a:t> </a:t>
            </a:r>
            <a:r>
              <a:rPr lang="en-US" sz="3100" err="1">
                <a:latin typeface="Verdana"/>
                <a:cs typeface="Verdana"/>
              </a:rPr>
              <a:t>kao</a:t>
            </a:r>
            <a:r>
              <a:rPr lang="en-US" sz="3100">
                <a:latin typeface="Verdana"/>
                <a:cs typeface="Verdana"/>
              </a:rPr>
              <a:t> </a:t>
            </a:r>
            <a:r>
              <a:rPr lang="en-US" sz="3100" smtClean="0">
                <a:latin typeface="Verdana"/>
                <a:cs typeface="Verdana"/>
              </a:rPr>
              <a:t>Bo</a:t>
            </a:r>
            <a:r>
              <a:rPr lang="sr-Latn-RS" sz="3100" smtClean="0">
                <a:latin typeface="Verdana"/>
                <a:cs typeface="Verdana"/>
              </a:rPr>
              <a:t>ž</a:t>
            </a:r>
            <a:r>
              <a:rPr lang="en-US" sz="3100" err="1" smtClean="0">
                <a:latin typeface="Verdana"/>
                <a:cs typeface="Verdana"/>
              </a:rPr>
              <a:t>ji</a:t>
            </a:r>
            <a:r>
              <a:rPr lang="en-US" sz="3100" smtClean="0">
                <a:latin typeface="Verdana"/>
                <a:cs typeface="Verdana"/>
              </a:rPr>
              <a:t> </a:t>
            </a:r>
            <a:r>
              <a:rPr lang="en-US" sz="3100" err="1">
                <a:latin typeface="Verdana"/>
                <a:cs typeface="Verdana"/>
              </a:rPr>
              <a:t>dar</a:t>
            </a:r>
            <a:r>
              <a:rPr lang="en-US" sz="3100">
                <a:latin typeface="Verdana"/>
                <a:cs typeface="Verdana"/>
              </a:rPr>
              <a:t> </a:t>
            </a:r>
            <a:r>
              <a:rPr lang="en-US" sz="3100" err="1" smtClean="0">
                <a:latin typeface="Verdana"/>
                <a:cs typeface="Verdana"/>
              </a:rPr>
              <a:t>pla</a:t>
            </a:r>
            <a:r>
              <a:rPr lang="sr-Latn-RS" sz="3100" smtClean="0">
                <a:latin typeface="Verdana"/>
                <a:cs typeface="Verdana"/>
              </a:rPr>
              <a:t>ć</a:t>
            </a:r>
            <a:r>
              <a:rPr lang="en-US" sz="3100" err="1" smtClean="0">
                <a:latin typeface="Verdana"/>
                <a:cs typeface="Verdana"/>
              </a:rPr>
              <a:t>en</a:t>
            </a:r>
            <a:r>
              <a:rPr lang="en-US" sz="3100" smtClean="0">
                <a:latin typeface="Verdana"/>
                <a:cs typeface="Verdana"/>
              </a:rPr>
              <a:t> </a:t>
            </a:r>
            <a:r>
              <a:rPr lang="en-US" sz="3100" err="1">
                <a:latin typeface="Verdana"/>
                <a:cs typeface="Verdana"/>
              </a:rPr>
              <a:t>na</a:t>
            </a:r>
            <a:r>
              <a:rPr lang="en-US" sz="3100">
                <a:latin typeface="Verdana"/>
                <a:cs typeface="Verdana"/>
              </a:rPr>
              <a:t> </a:t>
            </a:r>
            <a:r>
              <a:rPr lang="en-US" sz="3100" err="1">
                <a:latin typeface="Verdana"/>
                <a:cs typeface="Verdana"/>
              </a:rPr>
              <a:t>Golgoti</a:t>
            </a:r>
            <a:r>
              <a:rPr lang="en-US" sz="3100">
                <a:latin typeface="Verdana"/>
                <a:cs typeface="Verdana"/>
              </a:rPr>
              <a:t>, </a:t>
            </a:r>
            <a:r>
              <a:rPr lang="en-US" sz="3100" err="1">
                <a:latin typeface="Verdana"/>
                <a:cs typeface="Verdana"/>
              </a:rPr>
              <a:t>ubrzo</a:t>
            </a:r>
            <a:r>
              <a:rPr lang="en-US" sz="3100">
                <a:latin typeface="Verdana"/>
                <a:cs typeface="Verdana"/>
              </a:rPr>
              <a:t> </a:t>
            </a:r>
            <a:r>
              <a:rPr lang="en-US" sz="3100" err="1">
                <a:latin typeface="Verdana"/>
                <a:cs typeface="Verdana"/>
              </a:rPr>
              <a:t>su</a:t>
            </a:r>
            <a:r>
              <a:rPr lang="en-US" sz="3100">
                <a:latin typeface="Verdana"/>
                <a:cs typeface="Verdana"/>
              </a:rPr>
              <a:t> </a:t>
            </a:r>
            <a:r>
              <a:rPr lang="en-US" sz="3100" err="1">
                <a:latin typeface="Verdana"/>
                <a:cs typeface="Verdana"/>
              </a:rPr>
              <a:t>shvatili</a:t>
            </a:r>
            <a:r>
              <a:rPr lang="en-US" sz="3100">
                <a:latin typeface="Verdana"/>
                <a:cs typeface="Verdana"/>
              </a:rPr>
              <a:t> da </a:t>
            </a:r>
            <a:r>
              <a:rPr lang="en-US" sz="3100" err="1">
                <a:latin typeface="Verdana"/>
                <a:cs typeface="Verdana"/>
              </a:rPr>
              <a:t>taj</a:t>
            </a:r>
            <a:r>
              <a:rPr lang="en-US" sz="3100">
                <a:latin typeface="Verdana"/>
                <a:cs typeface="Verdana"/>
              </a:rPr>
              <a:t> </a:t>
            </a:r>
            <a:r>
              <a:rPr lang="en-US" sz="3100" smtClean="0">
                <a:latin typeface="Verdana"/>
                <a:cs typeface="Verdana"/>
              </a:rPr>
              <a:t>Bo</a:t>
            </a:r>
            <a:r>
              <a:rPr lang="sr-Latn-RS" sz="3100" smtClean="0">
                <a:latin typeface="Verdana"/>
                <a:cs typeface="Verdana"/>
              </a:rPr>
              <a:t>ž</a:t>
            </a:r>
            <a:r>
              <a:rPr lang="en-US" sz="3100" err="1" smtClean="0">
                <a:latin typeface="Verdana"/>
                <a:cs typeface="Verdana"/>
              </a:rPr>
              <a:t>ji</a:t>
            </a:r>
            <a:r>
              <a:rPr lang="en-US" sz="3100" smtClean="0">
                <a:latin typeface="Verdana"/>
                <a:cs typeface="Verdana"/>
              </a:rPr>
              <a:t> </a:t>
            </a:r>
            <a:r>
              <a:rPr lang="en-US" sz="3100" err="1">
                <a:latin typeface="Verdana"/>
                <a:cs typeface="Verdana"/>
              </a:rPr>
              <a:t>dar</a:t>
            </a:r>
            <a:r>
              <a:rPr lang="en-US" sz="3100">
                <a:latin typeface="Verdana"/>
                <a:cs typeface="Verdana"/>
              </a:rPr>
              <a:t> </a:t>
            </a:r>
            <a:r>
              <a:rPr lang="en-US" sz="3100" err="1">
                <a:latin typeface="Verdana"/>
                <a:cs typeface="Verdana"/>
              </a:rPr>
              <a:t>nije</a:t>
            </a:r>
            <a:r>
              <a:rPr lang="en-US" sz="3100">
                <a:latin typeface="Verdana"/>
                <a:cs typeface="Verdana"/>
              </a:rPr>
              <a:t> </a:t>
            </a:r>
            <a:r>
              <a:rPr lang="en-US" sz="3100" err="1">
                <a:latin typeface="Verdana"/>
                <a:cs typeface="Verdana"/>
              </a:rPr>
              <a:t>dat</a:t>
            </a:r>
            <a:r>
              <a:rPr lang="en-US" sz="3100">
                <a:latin typeface="Verdana"/>
                <a:cs typeface="Verdana"/>
              </a:rPr>
              <a:t> od </a:t>
            </a:r>
            <a:r>
              <a:rPr lang="en-US" sz="3100" err="1">
                <a:latin typeface="Verdana"/>
                <a:cs typeface="Verdana"/>
              </a:rPr>
              <a:t>nekoga</a:t>
            </a:r>
            <a:r>
              <a:rPr lang="en-US" sz="3100">
                <a:latin typeface="Verdana"/>
                <a:cs typeface="Verdana"/>
              </a:rPr>
              <a:t> </a:t>
            </a:r>
            <a:r>
              <a:rPr lang="en-US" sz="3100" err="1">
                <a:latin typeface="Verdana"/>
                <a:cs typeface="Verdana"/>
              </a:rPr>
              <a:t>ko</a:t>
            </a:r>
            <a:r>
              <a:rPr lang="en-US" sz="3100">
                <a:latin typeface="Verdana"/>
                <a:cs typeface="Verdana"/>
              </a:rPr>
              <a:t> je bio </a:t>
            </a:r>
            <a:r>
              <a:rPr lang="en-US" sz="3100" err="1">
                <a:latin typeface="Verdana"/>
                <a:cs typeface="Verdana"/>
              </a:rPr>
              <a:t>stvoren</a:t>
            </a:r>
            <a:r>
              <a:rPr lang="en-US" sz="3100">
                <a:latin typeface="Verdana"/>
                <a:cs typeface="Verdana"/>
              </a:rPr>
              <a:t> od </a:t>
            </a:r>
            <a:r>
              <a:rPr lang="en-US" sz="3100" err="1">
                <a:latin typeface="Verdana"/>
                <a:cs typeface="Verdana"/>
              </a:rPr>
              <a:t>Boga</a:t>
            </a:r>
            <a:r>
              <a:rPr lang="en-US" sz="3100">
                <a:latin typeface="Verdana"/>
                <a:cs typeface="Verdana"/>
              </a:rPr>
              <a:t>, </a:t>
            </a:r>
            <a:r>
              <a:rPr lang="en-US" sz="3100" err="1">
                <a:latin typeface="Verdana"/>
                <a:cs typeface="Verdana"/>
              </a:rPr>
              <a:t>nego</a:t>
            </a:r>
            <a:r>
              <a:rPr lang="en-US" sz="3100">
                <a:latin typeface="Verdana"/>
                <a:cs typeface="Verdana"/>
              </a:rPr>
              <a:t> od </a:t>
            </a:r>
            <a:r>
              <a:rPr lang="en-US" sz="3100" err="1">
                <a:latin typeface="Verdana"/>
                <a:cs typeface="Verdana"/>
              </a:rPr>
              <a:t>Onoga</a:t>
            </a:r>
            <a:r>
              <a:rPr lang="en-US" sz="3100">
                <a:latin typeface="Verdana"/>
                <a:cs typeface="Verdana"/>
              </a:rPr>
              <a:t> </a:t>
            </a:r>
            <a:r>
              <a:rPr lang="en-US" sz="3100" err="1">
                <a:latin typeface="Verdana"/>
                <a:cs typeface="Verdana"/>
              </a:rPr>
              <a:t>ko</a:t>
            </a:r>
            <a:r>
              <a:rPr lang="en-US" sz="3100">
                <a:latin typeface="Verdana"/>
                <a:cs typeface="Verdana"/>
              </a:rPr>
              <a:t> je </a:t>
            </a:r>
            <a:r>
              <a:rPr lang="en-US" sz="3100" err="1">
                <a:latin typeface="Verdana"/>
                <a:cs typeface="Verdana"/>
              </a:rPr>
              <a:t>nestvoreni</a:t>
            </a:r>
            <a:r>
              <a:rPr lang="en-US" sz="3100">
                <a:latin typeface="Verdana"/>
                <a:cs typeface="Verdana"/>
              </a:rPr>
              <a:t> Bog, </a:t>
            </a:r>
            <a:r>
              <a:rPr lang="en-US" sz="3100" err="1">
                <a:latin typeface="Verdana"/>
                <a:cs typeface="Verdana"/>
              </a:rPr>
              <a:t>i</a:t>
            </a:r>
            <a:r>
              <a:rPr lang="en-US" sz="3100">
                <a:latin typeface="Verdana"/>
                <a:cs typeface="Verdana"/>
              </a:rPr>
              <a:t> </a:t>
            </a:r>
            <a:r>
              <a:rPr lang="en-US" sz="3100" err="1">
                <a:latin typeface="Verdana"/>
                <a:cs typeface="Verdana"/>
              </a:rPr>
              <a:t>koji</a:t>
            </a:r>
            <a:r>
              <a:rPr lang="en-US" sz="3100">
                <a:latin typeface="Verdana"/>
                <a:cs typeface="Verdana"/>
              </a:rPr>
              <a:t> je </a:t>
            </a:r>
            <a:r>
              <a:rPr lang="en-US" sz="3100" err="1">
                <a:latin typeface="Verdana"/>
                <a:cs typeface="Verdana"/>
              </a:rPr>
              <a:t>sve</a:t>
            </a:r>
            <a:r>
              <a:rPr lang="en-US" sz="3100">
                <a:latin typeface="Verdana"/>
                <a:cs typeface="Verdana"/>
              </a:rPr>
              <a:t> </a:t>
            </a:r>
            <a:r>
              <a:rPr lang="en-US" sz="3100" err="1">
                <a:latin typeface="Verdana"/>
                <a:cs typeface="Verdana"/>
              </a:rPr>
              <a:t>stvorio</a:t>
            </a:r>
            <a:r>
              <a:rPr lang="en-US" sz="3100">
                <a:latin typeface="Verdana"/>
                <a:cs typeface="Verdana"/>
              </a:rPr>
              <a:t>. </a:t>
            </a:r>
          </a:p>
        </p:txBody>
      </p:sp>
    </p:spTree>
    <p:extLst>
      <p:ext uri="{BB962C8B-B14F-4D97-AF65-F5344CB8AC3E}">
        <p14:creationId xmlns:p14="http://schemas.microsoft.com/office/powerpoint/2010/main" val="2870226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11659</TotalTime>
  <Words>7989</Words>
  <Application>Microsoft Office PowerPoint</Application>
  <PresentationFormat>Custom</PresentationFormat>
  <Paragraphs>432</Paragraphs>
  <Slides>116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116</vt:i4>
      </vt:variant>
    </vt:vector>
  </HeadingPairs>
  <TitlesOfParts>
    <vt:vector size="125" baseType="lpstr">
      <vt:lpstr>Arial</vt:lpstr>
      <vt:lpstr>Verdana</vt:lpstr>
      <vt:lpstr>Rosetta</vt:lpstr>
      <vt:lpstr>Times New Roman</vt:lpstr>
      <vt:lpstr>Calibri</vt:lpstr>
      <vt:lpstr>Wingdings</vt:lpstr>
      <vt:lpstr>Courier New</vt:lpstr>
      <vt:lpstr>Palatino Linotype</vt:lpstr>
      <vt:lpstr>Elemental</vt:lpstr>
      <vt:lpstr>TROJEDNO BOŽANSTVO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TROJEDINO BOZANSTVO</dc:title>
  <dc:creator>Ranko Stefanovic</dc:creator>
  <cp:lastModifiedBy>Vlada</cp:lastModifiedBy>
  <cp:revision>291</cp:revision>
  <dcterms:created xsi:type="dcterms:W3CDTF">2015-02-10T23:32:12Z</dcterms:created>
  <dcterms:modified xsi:type="dcterms:W3CDTF">2015-06-26T16:08:13Z</dcterms:modified>
</cp:coreProperties>
</file>